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985" r:id="rId3"/>
    <p:sldId id="891" r:id="rId4"/>
    <p:sldId id="934" r:id="rId5"/>
    <p:sldId id="935" r:id="rId6"/>
    <p:sldId id="938" r:id="rId7"/>
    <p:sldId id="939" r:id="rId8"/>
    <p:sldId id="937" r:id="rId9"/>
    <p:sldId id="984" r:id="rId10"/>
    <p:sldId id="941" r:id="rId11"/>
    <p:sldId id="983" r:id="rId12"/>
    <p:sldId id="953" r:id="rId13"/>
    <p:sldId id="954" r:id="rId14"/>
    <p:sldId id="955" r:id="rId15"/>
    <p:sldId id="956" r:id="rId16"/>
    <p:sldId id="957" r:id="rId17"/>
    <p:sldId id="958" r:id="rId18"/>
    <p:sldId id="980" r:id="rId19"/>
    <p:sldId id="948" r:id="rId20"/>
    <p:sldId id="975" r:id="rId21"/>
    <p:sldId id="978" r:id="rId22"/>
    <p:sldId id="976" r:id="rId23"/>
    <p:sldId id="981" r:id="rId24"/>
    <p:sldId id="974" r:id="rId25"/>
    <p:sldId id="947" r:id="rId26"/>
    <p:sldId id="949" r:id="rId27"/>
    <p:sldId id="950" r:id="rId28"/>
    <p:sldId id="951" r:id="rId29"/>
    <p:sldId id="986" r:id="rId30"/>
    <p:sldId id="959" r:id="rId31"/>
    <p:sldId id="979" r:id="rId32"/>
    <p:sldId id="977" r:id="rId33"/>
    <p:sldId id="982" r:id="rId34"/>
    <p:sldId id="963" r:id="rId35"/>
    <p:sldId id="964" r:id="rId36"/>
    <p:sldId id="965" r:id="rId37"/>
    <p:sldId id="966" r:id="rId38"/>
    <p:sldId id="967" r:id="rId39"/>
    <p:sldId id="968" r:id="rId40"/>
    <p:sldId id="969" r:id="rId41"/>
    <p:sldId id="971" r:id="rId42"/>
    <p:sldId id="970" r:id="rId43"/>
    <p:sldId id="972" r:id="rId44"/>
    <p:sldId id="973" r:id="rId45"/>
    <p:sldId id="284" r:id="rId4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31D4D-7A76-43CC-A67A-B743B34ABDCB}" v="14" dt="2021-02-06T13:00:49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k Verelst" userId="9229dd2c8e7cd7fb" providerId="LiveId" clId="{62E9C019-48A1-4847-A2DD-082553BEE1AA}"/>
    <pc:docChg chg="undo custSel addSld modSld">
      <pc:chgData name="Henk Verelst" userId="9229dd2c8e7cd7fb" providerId="LiveId" clId="{62E9C019-48A1-4847-A2DD-082553BEE1AA}" dt="2021-02-01T02:51:08.528" v="264" actId="14861"/>
      <pc:docMkLst>
        <pc:docMk/>
      </pc:docMkLst>
      <pc:sldChg chg="add">
        <pc:chgData name="Henk Verelst" userId="9229dd2c8e7cd7fb" providerId="LiveId" clId="{62E9C019-48A1-4847-A2DD-082553BEE1AA}" dt="2021-02-01T02:47:55.202" v="259"/>
        <pc:sldMkLst>
          <pc:docMk/>
          <pc:sldMk cId="0" sldId="284"/>
        </pc:sldMkLst>
      </pc:sldChg>
      <pc:sldChg chg="modSp mod">
        <pc:chgData name="Henk Verelst" userId="9229dd2c8e7cd7fb" providerId="LiveId" clId="{62E9C019-48A1-4847-A2DD-082553BEE1AA}" dt="2021-02-01T02:51:08.528" v="264" actId="14861"/>
        <pc:sldMkLst>
          <pc:docMk/>
          <pc:sldMk cId="725834475" sldId="942"/>
        </pc:sldMkLst>
        <pc:spChg chg="mod">
          <ac:chgData name="Henk Verelst" userId="9229dd2c8e7cd7fb" providerId="LiveId" clId="{62E9C019-48A1-4847-A2DD-082553BEE1AA}" dt="2021-02-01T02:51:08.528" v="264" actId="14861"/>
          <ac:spMkLst>
            <pc:docMk/>
            <pc:sldMk cId="725834475" sldId="942"/>
            <ac:spMk id="10" creationId="{81B441F4-9153-4721-B979-3CDB4CE936C5}"/>
          </ac:spMkLst>
        </pc:spChg>
      </pc:sldChg>
      <pc:sldChg chg="modSp mod">
        <pc:chgData name="Henk Verelst" userId="9229dd2c8e7cd7fb" providerId="LiveId" clId="{62E9C019-48A1-4847-A2DD-082553BEE1AA}" dt="2021-02-01T02:50:55.413" v="262" actId="14861"/>
        <pc:sldMkLst>
          <pc:docMk/>
          <pc:sldMk cId="1097678684" sldId="952"/>
        </pc:sldMkLst>
        <pc:spChg chg="mod">
          <ac:chgData name="Henk Verelst" userId="9229dd2c8e7cd7fb" providerId="LiveId" clId="{62E9C019-48A1-4847-A2DD-082553BEE1AA}" dt="2021-02-01T02:50:55.413" v="262" actId="14861"/>
          <ac:spMkLst>
            <pc:docMk/>
            <pc:sldMk cId="1097678684" sldId="952"/>
            <ac:spMk id="6" creationId="{D8992A88-492B-4350-9F20-EFC6C85A75DA}"/>
          </ac:spMkLst>
        </pc:spChg>
      </pc:sldChg>
      <pc:sldChg chg="modSp mod">
        <pc:chgData name="Henk Verelst" userId="9229dd2c8e7cd7fb" providerId="LiveId" clId="{62E9C019-48A1-4847-A2DD-082553BEE1AA}" dt="2021-02-01T02:51:01.209" v="263" actId="14861"/>
        <pc:sldMkLst>
          <pc:docMk/>
          <pc:sldMk cId="2168067014" sldId="960"/>
        </pc:sldMkLst>
        <pc:spChg chg="mod">
          <ac:chgData name="Henk Verelst" userId="9229dd2c8e7cd7fb" providerId="LiveId" clId="{62E9C019-48A1-4847-A2DD-082553BEE1AA}" dt="2021-02-01T02:51:01.209" v="263" actId="14861"/>
          <ac:spMkLst>
            <pc:docMk/>
            <pc:sldMk cId="2168067014" sldId="960"/>
            <ac:spMk id="4" creationId="{243BEEEC-CB6B-4E38-9672-48888EF01881}"/>
          </ac:spMkLst>
        </pc:spChg>
      </pc:sldChg>
      <pc:sldChg chg="modSp mod">
        <pc:chgData name="Henk Verelst" userId="9229dd2c8e7cd7fb" providerId="LiveId" clId="{62E9C019-48A1-4847-A2DD-082553BEE1AA}" dt="2021-02-01T02:50:43.962" v="261" actId="14861"/>
        <pc:sldMkLst>
          <pc:docMk/>
          <pc:sldMk cId="3159146513" sldId="961"/>
        </pc:sldMkLst>
        <pc:spChg chg="mod">
          <ac:chgData name="Henk Verelst" userId="9229dd2c8e7cd7fb" providerId="LiveId" clId="{62E9C019-48A1-4847-A2DD-082553BEE1AA}" dt="2021-02-01T02:50:43.962" v="261" actId="14861"/>
          <ac:spMkLst>
            <pc:docMk/>
            <pc:sldMk cId="3159146513" sldId="961"/>
            <ac:spMk id="11" creationId="{87C6A442-7C2C-41C8-AA54-459F0091816E}"/>
          </ac:spMkLst>
        </pc:spChg>
      </pc:sldChg>
      <pc:sldChg chg="modSp mod">
        <pc:chgData name="Henk Verelst" userId="9229dd2c8e7cd7fb" providerId="LiveId" clId="{62E9C019-48A1-4847-A2DD-082553BEE1AA}" dt="2021-02-01T02:50:37.477" v="260" actId="14861"/>
        <pc:sldMkLst>
          <pc:docMk/>
          <pc:sldMk cId="3735700062" sldId="962"/>
        </pc:sldMkLst>
        <pc:spChg chg="mod">
          <ac:chgData name="Henk Verelst" userId="9229dd2c8e7cd7fb" providerId="LiveId" clId="{62E9C019-48A1-4847-A2DD-082553BEE1AA}" dt="2021-02-01T02:50:37.477" v="260" actId="14861"/>
          <ac:spMkLst>
            <pc:docMk/>
            <pc:sldMk cId="3735700062" sldId="962"/>
            <ac:spMk id="8" creationId="{039A239D-55A2-475B-A447-98E51C6BDB3E}"/>
          </ac:spMkLst>
        </pc:spChg>
      </pc:sldChg>
      <pc:sldChg chg="delSp modSp mod">
        <pc:chgData name="Henk Verelst" userId="9229dd2c8e7cd7fb" providerId="LiveId" clId="{62E9C019-48A1-4847-A2DD-082553BEE1AA}" dt="2021-02-01T02:13:45.233" v="19" actId="14100"/>
        <pc:sldMkLst>
          <pc:docMk/>
          <pc:sldMk cId="4115066116" sldId="966"/>
        </pc:sldMkLst>
        <pc:spChg chg="mod">
          <ac:chgData name="Henk Verelst" userId="9229dd2c8e7cd7fb" providerId="LiveId" clId="{62E9C019-48A1-4847-A2DD-082553BEE1AA}" dt="2021-02-01T02:09:31.865" v="8" actId="20577"/>
          <ac:spMkLst>
            <pc:docMk/>
            <pc:sldMk cId="4115066116" sldId="966"/>
            <ac:spMk id="3" creationId="{0628B28F-BB25-47EC-BBB9-F06999D58DB4}"/>
          </ac:spMkLst>
        </pc:spChg>
        <pc:spChg chg="mod">
          <ac:chgData name="Henk Verelst" userId="9229dd2c8e7cd7fb" providerId="LiveId" clId="{62E9C019-48A1-4847-A2DD-082553BEE1AA}" dt="2021-02-01T02:13:45.233" v="19" actId="14100"/>
          <ac:spMkLst>
            <pc:docMk/>
            <pc:sldMk cId="4115066116" sldId="966"/>
            <ac:spMk id="5" creationId="{DEEFE296-0A73-4EEE-AA0D-D315984386D6}"/>
          </ac:spMkLst>
        </pc:spChg>
        <pc:spChg chg="del mod">
          <ac:chgData name="Henk Verelst" userId="9229dd2c8e7cd7fb" providerId="LiveId" clId="{62E9C019-48A1-4847-A2DD-082553BEE1AA}" dt="2021-02-01T02:09:03.888" v="4" actId="478"/>
          <ac:spMkLst>
            <pc:docMk/>
            <pc:sldMk cId="4115066116" sldId="966"/>
            <ac:spMk id="7" creationId="{59831B6B-9909-4AC0-A780-B8DA981AF462}"/>
          </ac:spMkLst>
        </pc:spChg>
      </pc:sldChg>
      <pc:sldChg chg="addSp delSp modSp add mod">
        <pc:chgData name="Henk Verelst" userId="9229dd2c8e7cd7fb" providerId="LiveId" clId="{62E9C019-48A1-4847-A2DD-082553BEE1AA}" dt="2021-02-01T02:22:39.841" v="35"/>
        <pc:sldMkLst>
          <pc:docMk/>
          <pc:sldMk cId="2187589088" sldId="967"/>
        </pc:sldMkLst>
        <pc:spChg chg="del">
          <ac:chgData name="Henk Verelst" userId="9229dd2c8e7cd7fb" providerId="LiveId" clId="{62E9C019-48A1-4847-A2DD-082553BEE1AA}" dt="2021-02-01T02:14:00.422" v="21" actId="478"/>
          <ac:spMkLst>
            <pc:docMk/>
            <pc:sldMk cId="2187589088" sldId="967"/>
            <ac:spMk id="5" creationId="{DEEFE296-0A73-4EEE-AA0D-D315984386D6}"/>
          </ac:spMkLst>
        </pc:spChg>
        <pc:spChg chg="add mod">
          <ac:chgData name="Henk Verelst" userId="9229dd2c8e7cd7fb" providerId="LiveId" clId="{62E9C019-48A1-4847-A2DD-082553BEE1AA}" dt="2021-02-01T02:22:39.841" v="35"/>
          <ac:spMkLst>
            <pc:docMk/>
            <pc:sldMk cId="2187589088" sldId="967"/>
            <ac:spMk id="6" creationId="{9083F3E4-ED3E-4E65-92ED-F57C4E10864F}"/>
          </ac:spMkLst>
        </pc:spChg>
      </pc:sldChg>
      <pc:sldChg chg="addSp delSp modSp add mod">
        <pc:chgData name="Henk Verelst" userId="9229dd2c8e7cd7fb" providerId="LiveId" clId="{62E9C019-48A1-4847-A2DD-082553BEE1AA}" dt="2021-02-01T02:23:43.666" v="40" actId="1076"/>
        <pc:sldMkLst>
          <pc:docMk/>
          <pc:sldMk cId="874532806" sldId="968"/>
        </pc:sldMkLst>
        <pc:spChg chg="del">
          <ac:chgData name="Henk Verelst" userId="9229dd2c8e7cd7fb" providerId="LiveId" clId="{62E9C019-48A1-4847-A2DD-082553BEE1AA}" dt="2021-02-01T02:23:37.047" v="37" actId="478"/>
          <ac:spMkLst>
            <pc:docMk/>
            <pc:sldMk cId="874532806" sldId="968"/>
            <ac:spMk id="6" creationId="{9083F3E4-ED3E-4E65-92ED-F57C4E10864F}"/>
          </ac:spMkLst>
        </pc:spChg>
        <pc:picChg chg="add mod">
          <ac:chgData name="Henk Verelst" userId="9229dd2c8e7cd7fb" providerId="LiveId" clId="{62E9C019-48A1-4847-A2DD-082553BEE1AA}" dt="2021-02-01T02:23:43.666" v="40" actId="1076"/>
          <ac:picMkLst>
            <pc:docMk/>
            <pc:sldMk cId="874532806" sldId="968"/>
            <ac:picMk id="5" creationId="{D603D409-BABF-4AC7-9DAC-888A73BB292D}"/>
          </ac:picMkLst>
        </pc:picChg>
      </pc:sldChg>
      <pc:sldChg chg="addSp delSp modSp add mod">
        <pc:chgData name="Henk Verelst" userId="9229dd2c8e7cd7fb" providerId="LiveId" clId="{62E9C019-48A1-4847-A2DD-082553BEE1AA}" dt="2021-02-01T02:33:59.179" v="176" actId="6549"/>
        <pc:sldMkLst>
          <pc:docMk/>
          <pc:sldMk cId="1000117162" sldId="969"/>
        </pc:sldMkLst>
        <pc:spChg chg="mod">
          <ac:chgData name="Henk Verelst" userId="9229dd2c8e7cd7fb" providerId="LiveId" clId="{62E9C019-48A1-4847-A2DD-082553BEE1AA}" dt="2021-02-01T02:28:49.177" v="154" actId="20577"/>
          <ac:spMkLst>
            <pc:docMk/>
            <pc:sldMk cId="1000117162" sldId="969"/>
            <ac:spMk id="3" creationId="{0628B28F-BB25-47EC-BBB9-F06999D58DB4}"/>
          </ac:spMkLst>
        </pc:spChg>
        <pc:spChg chg="add mod">
          <ac:chgData name="Henk Verelst" userId="9229dd2c8e7cd7fb" providerId="LiveId" clId="{62E9C019-48A1-4847-A2DD-082553BEE1AA}" dt="2021-02-01T02:33:59.179" v="176" actId="6549"/>
          <ac:spMkLst>
            <pc:docMk/>
            <pc:sldMk cId="1000117162" sldId="969"/>
            <ac:spMk id="8" creationId="{92813777-3632-4DB2-8D54-9F2CDB091986}"/>
          </ac:spMkLst>
        </pc:spChg>
        <pc:spChg chg="add mod">
          <ac:chgData name="Henk Verelst" userId="9229dd2c8e7cd7fb" providerId="LiveId" clId="{62E9C019-48A1-4847-A2DD-082553BEE1AA}" dt="2021-02-01T02:33:42.972" v="170" actId="20577"/>
          <ac:spMkLst>
            <pc:docMk/>
            <pc:sldMk cId="1000117162" sldId="969"/>
            <ac:spMk id="10" creationId="{90FF2500-4BC7-496E-A526-3244FC45C684}"/>
          </ac:spMkLst>
        </pc:spChg>
        <pc:picChg chg="del">
          <ac:chgData name="Henk Verelst" userId="9229dd2c8e7cd7fb" providerId="LiveId" clId="{62E9C019-48A1-4847-A2DD-082553BEE1AA}" dt="2021-02-01T02:28:02.448" v="42" actId="478"/>
          <ac:picMkLst>
            <pc:docMk/>
            <pc:sldMk cId="1000117162" sldId="969"/>
            <ac:picMk id="5" creationId="{D603D409-BABF-4AC7-9DAC-888A73BB292D}"/>
          </ac:picMkLst>
        </pc:picChg>
        <pc:picChg chg="add del mod">
          <ac:chgData name="Henk Verelst" userId="9229dd2c8e7cd7fb" providerId="LiveId" clId="{62E9C019-48A1-4847-A2DD-082553BEE1AA}" dt="2021-02-01T02:32:44.040" v="159" actId="478"/>
          <ac:picMkLst>
            <pc:docMk/>
            <pc:sldMk cId="1000117162" sldId="969"/>
            <ac:picMk id="6" creationId="{793FAEFD-476D-45FF-9821-4FDCFC9F3C7E}"/>
          </ac:picMkLst>
        </pc:picChg>
      </pc:sldChg>
      <pc:sldChg chg="add">
        <pc:chgData name="Henk Verelst" userId="9229dd2c8e7cd7fb" providerId="LiveId" clId="{62E9C019-48A1-4847-A2DD-082553BEE1AA}" dt="2021-02-01T02:32:37.764" v="158"/>
        <pc:sldMkLst>
          <pc:docMk/>
          <pc:sldMk cId="3139198157" sldId="970"/>
        </pc:sldMkLst>
      </pc:sldChg>
      <pc:sldChg chg="addSp delSp modSp add mod">
        <pc:chgData name="Henk Verelst" userId="9229dd2c8e7cd7fb" providerId="LiveId" clId="{62E9C019-48A1-4847-A2DD-082553BEE1AA}" dt="2021-02-01T02:36:56.471" v="198"/>
        <pc:sldMkLst>
          <pc:docMk/>
          <pc:sldMk cId="1493257362" sldId="971"/>
        </pc:sldMkLst>
        <pc:spChg chg="add mod">
          <ac:chgData name="Henk Verelst" userId="9229dd2c8e7cd7fb" providerId="LiveId" clId="{62E9C019-48A1-4847-A2DD-082553BEE1AA}" dt="2021-02-01T02:36:56.471" v="198"/>
          <ac:spMkLst>
            <pc:docMk/>
            <pc:sldMk cId="1493257362" sldId="971"/>
            <ac:spMk id="7" creationId="{2084E055-27CA-4E24-BD01-68C6C8414DCB}"/>
          </ac:spMkLst>
        </pc:spChg>
        <pc:spChg chg="del">
          <ac:chgData name="Henk Verelst" userId="9229dd2c8e7cd7fb" providerId="LiveId" clId="{62E9C019-48A1-4847-A2DD-082553BEE1AA}" dt="2021-02-01T02:34:31.774" v="178" actId="478"/>
          <ac:spMkLst>
            <pc:docMk/>
            <pc:sldMk cId="1493257362" sldId="971"/>
            <ac:spMk id="8" creationId="{92813777-3632-4DB2-8D54-9F2CDB091986}"/>
          </ac:spMkLst>
        </pc:spChg>
        <pc:spChg chg="del">
          <ac:chgData name="Henk Verelst" userId="9229dd2c8e7cd7fb" providerId="LiveId" clId="{62E9C019-48A1-4847-A2DD-082553BEE1AA}" dt="2021-02-01T02:34:31.774" v="178" actId="478"/>
          <ac:spMkLst>
            <pc:docMk/>
            <pc:sldMk cId="1493257362" sldId="971"/>
            <ac:spMk id="10" creationId="{90FF2500-4BC7-496E-A526-3244FC45C684}"/>
          </ac:spMkLst>
        </pc:spChg>
      </pc:sldChg>
      <pc:sldChg chg="addSp delSp modSp add mod">
        <pc:chgData name="Henk Verelst" userId="9229dd2c8e7cd7fb" providerId="LiveId" clId="{62E9C019-48A1-4847-A2DD-082553BEE1AA}" dt="2021-02-01T02:42:53.034" v="230" actId="20577"/>
        <pc:sldMkLst>
          <pc:docMk/>
          <pc:sldMk cId="3111023711" sldId="972"/>
        </pc:sldMkLst>
        <pc:spChg chg="mod">
          <ac:chgData name="Henk Verelst" userId="9229dd2c8e7cd7fb" providerId="LiveId" clId="{62E9C019-48A1-4847-A2DD-082553BEE1AA}" dt="2021-02-01T02:39:35.244" v="220" actId="20577"/>
          <ac:spMkLst>
            <pc:docMk/>
            <pc:sldMk cId="3111023711" sldId="972"/>
            <ac:spMk id="3" creationId="{0628B28F-BB25-47EC-BBB9-F06999D58DB4}"/>
          </ac:spMkLst>
        </pc:spChg>
        <pc:spChg chg="add mod">
          <ac:chgData name="Henk Verelst" userId="9229dd2c8e7cd7fb" providerId="LiveId" clId="{62E9C019-48A1-4847-A2DD-082553BEE1AA}" dt="2021-02-01T02:42:53.034" v="230" actId="20577"/>
          <ac:spMkLst>
            <pc:docMk/>
            <pc:sldMk cId="3111023711" sldId="972"/>
            <ac:spMk id="7" creationId="{1B6B435C-7CAA-4105-83A3-A700569E5EE4}"/>
          </ac:spMkLst>
        </pc:spChg>
        <pc:picChg chg="del">
          <ac:chgData name="Henk Verelst" userId="9229dd2c8e7cd7fb" providerId="LiveId" clId="{62E9C019-48A1-4847-A2DD-082553BEE1AA}" dt="2021-02-01T02:37:31.816" v="200" actId="478"/>
          <ac:picMkLst>
            <pc:docMk/>
            <pc:sldMk cId="3111023711" sldId="972"/>
            <ac:picMk id="6" creationId="{793FAEFD-476D-45FF-9821-4FDCFC9F3C7E}"/>
          </ac:picMkLst>
        </pc:picChg>
      </pc:sldChg>
      <pc:sldChg chg="addSp delSp modSp add mod">
        <pc:chgData name="Henk Verelst" userId="9229dd2c8e7cd7fb" providerId="LiveId" clId="{62E9C019-48A1-4847-A2DD-082553BEE1AA}" dt="2021-02-01T02:46:45.982" v="258" actId="1076"/>
        <pc:sldMkLst>
          <pc:docMk/>
          <pc:sldMk cId="1967887511" sldId="973"/>
        </pc:sldMkLst>
        <pc:spChg chg="add mod">
          <ac:chgData name="Henk Verelst" userId="9229dd2c8e7cd7fb" providerId="LiveId" clId="{62E9C019-48A1-4847-A2DD-082553BEE1AA}" dt="2021-02-01T02:45:36.096" v="249" actId="5793"/>
          <ac:spMkLst>
            <pc:docMk/>
            <pc:sldMk cId="1967887511" sldId="973"/>
            <ac:spMk id="6" creationId="{E8B7E89A-717E-4A86-AF5E-8DDBCD89A4B7}"/>
          </ac:spMkLst>
        </pc:spChg>
        <pc:spChg chg="del">
          <ac:chgData name="Henk Verelst" userId="9229dd2c8e7cd7fb" providerId="LiveId" clId="{62E9C019-48A1-4847-A2DD-082553BEE1AA}" dt="2021-02-01T02:43:04.387" v="232" actId="478"/>
          <ac:spMkLst>
            <pc:docMk/>
            <pc:sldMk cId="1967887511" sldId="973"/>
            <ac:spMk id="7" creationId="{1B6B435C-7CAA-4105-83A3-A700569E5EE4}"/>
          </ac:spMkLst>
        </pc:spChg>
        <pc:cxnChg chg="add mod">
          <ac:chgData name="Henk Verelst" userId="9229dd2c8e7cd7fb" providerId="LiveId" clId="{62E9C019-48A1-4847-A2DD-082553BEE1AA}" dt="2021-02-01T02:46:36.763" v="256" actId="1035"/>
          <ac:cxnSpMkLst>
            <pc:docMk/>
            <pc:sldMk cId="1967887511" sldId="973"/>
            <ac:cxnSpMk id="8" creationId="{5FAF2E59-5634-4F7C-B69E-90B575A5333D}"/>
          </ac:cxnSpMkLst>
        </pc:cxnChg>
        <pc:cxnChg chg="add mod">
          <ac:chgData name="Henk Verelst" userId="9229dd2c8e7cd7fb" providerId="LiveId" clId="{62E9C019-48A1-4847-A2DD-082553BEE1AA}" dt="2021-02-01T02:46:45.982" v="258" actId="1076"/>
          <ac:cxnSpMkLst>
            <pc:docMk/>
            <pc:sldMk cId="1967887511" sldId="973"/>
            <ac:cxnSpMk id="9" creationId="{66B17409-0670-4091-917B-A2F8FC633D64}"/>
          </ac:cxnSpMkLst>
        </pc:cxnChg>
      </pc:sldChg>
    </pc:docChg>
  </pc:docChgLst>
  <pc:docChgLst>
    <pc:chgData name="Henk Verelst" userId="9229dd2c8e7cd7fb" providerId="LiveId" clId="{39931D4D-7A76-43CC-A67A-B743B34ABDCB}"/>
    <pc:docChg chg="undo custSel addSld delSld modSld modShowInfo">
      <pc:chgData name="Henk Verelst" userId="9229dd2c8e7cd7fb" providerId="LiveId" clId="{39931D4D-7A76-43CC-A67A-B743B34ABDCB}" dt="2021-02-06T16:31:36.874" v="1382" actId="108"/>
      <pc:docMkLst>
        <pc:docMk/>
      </pc:docMkLst>
      <pc:sldChg chg="modSp mod">
        <pc:chgData name="Henk Verelst" userId="9229dd2c8e7cd7fb" providerId="LiveId" clId="{39931D4D-7A76-43CC-A67A-B743B34ABDCB}" dt="2021-02-06T12:55:36.571" v="1174" actId="20577"/>
        <pc:sldMkLst>
          <pc:docMk/>
          <pc:sldMk cId="1576583330" sldId="256"/>
        </pc:sldMkLst>
        <pc:spChg chg="mod">
          <ac:chgData name="Henk Verelst" userId="9229dd2c8e7cd7fb" providerId="LiveId" clId="{39931D4D-7A76-43CC-A67A-B743B34ABDCB}" dt="2021-02-06T12:55:36.571" v="1174" actId="20577"/>
          <ac:spMkLst>
            <pc:docMk/>
            <pc:sldMk cId="1576583330" sldId="256"/>
            <ac:spMk id="8" creationId="{7AA8FCFA-ADD1-4EC4-8600-CED01085E797}"/>
          </ac:spMkLst>
        </pc:spChg>
      </pc:sldChg>
      <pc:sldChg chg="del">
        <pc:chgData name="Henk Verelst" userId="9229dd2c8e7cd7fb" providerId="LiveId" clId="{39931D4D-7A76-43CC-A67A-B743B34ABDCB}" dt="2021-02-06T12:55:31.826" v="1165" actId="47"/>
        <pc:sldMkLst>
          <pc:docMk/>
          <pc:sldMk cId="725834475" sldId="942"/>
        </pc:sldMkLst>
      </pc:sldChg>
      <pc:sldChg chg="modSp mod">
        <pc:chgData name="Henk Verelst" userId="9229dd2c8e7cd7fb" providerId="LiveId" clId="{39931D4D-7A76-43CC-A67A-B743B34ABDCB}" dt="2021-02-06T12:59:23.096" v="1192" actId="20577"/>
        <pc:sldMkLst>
          <pc:docMk/>
          <pc:sldMk cId="955894142" sldId="947"/>
        </pc:sldMkLst>
        <pc:spChg chg="mod">
          <ac:chgData name="Henk Verelst" userId="9229dd2c8e7cd7fb" providerId="LiveId" clId="{39931D4D-7A76-43CC-A67A-B743B34ABDCB}" dt="2021-02-06T12:59:23.096" v="1192" actId="20577"/>
          <ac:spMkLst>
            <pc:docMk/>
            <pc:sldMk cId="955894142" sldId="947"/>
            <ac:spMk id="3" creationId="{47DA57BF-2C95-45FA-901B-8C5EE2DE9C39}"/>
          </ac:spMkLst>
        </pc:spChg>
      </pc:sldChg>
      <pc:sldChg chg="modSp mod">
        <pc:chgData name="Henk Verelst" userId="9229dd2c8e7cd7fb" providerId="LiveId" clId="{39931D4D-7A76-43CC-A67A-B743B34ABDCB}" dt="2021-02-06T12:56:38.955" v="1181"/>
        <pc:sldMkLst>
          <pc:docMk/>
          <pc:sldMk cId="4124234686" sldId="948"/>
        </pc:sldMkLst>
        <pc:spChg chg="mod">
          <ac:chgData name="Henk Verelst" userId="9229dd2c8e7cd7fb" providerId="LiveId" clId="{39931D4D-7A76-43CC-A67A-B743B34ABDCB}" dt="2021-02-06T12:56:38.955" v="1181"/>
          <ac:spMkLst>
            <pc:docMk/>
            <pc:sldMk cId="4124234686" sldId="948"/>
            <ac:spMk id="2" creationId="{80431DBB-D7C9-48A5-B1D6-2AC766DC8196}"/>
          </ac:spMkLst>
        </pc:spChg>
        <pc:spChg chg="mod">
          <ac:chgData name="Henk Verelst" userId="9229dd2c8e7cd7fb" providerId="LiveId" clId="{39931D4D-7A76-43CC-A67A-B743B34ABDCB}" dt="2021-02-05T11:22:48.130" v="512" actId="20577"/>
          <ac:spMkLst>
            <pc:docMk/>
            <pc:sldMk cId="4124234686" sldId="948"/>
            <ac:spMk id="3" creationId="{47DA57BF-2C95-45FA-901B-8C5EE2DE9C39}"/>
          </ac:spMkLst>
        </pc:spChg>
      </pc:sldChg>
      <pc:sldChg chg="modSp mod">
        <pc:chgData name="Henk Verelst" userId="9229dd2c8e7cd7fb" providerId="LiveId" clId="{39931D4D-7A76-43CC-A67A-B743B34ABDCB}" dt="2021-02-06T13:00:40.743" v="1195" actId="313"/>
        <pc:sldMkLst>
          <pc:docMk/>
          <pc:sldMk cId="2469510352" sldId="949"/>
        </pc:sldMkLst>
        <pc:spChg chg="mod">
          <ac:chgData name="Henk Verelst" userId="9229dd2c8e7cd7fb" providerId="LiveId" clId="{39931D4D-7A76-43CC-A67A-B743B34ABDCB}" dt="2021-02-06T13:00:40.743" v="1195" actId="313"/>
          <ac:spMkLst>
            <pc:docMk/>
            <pc:sldMk cId="2469510352" sldId="949"/>
            <ac:spMk id="3" creationId="{47DA57BF-2C95-45FA-901B-8C5EE2DE9C39}"/>
          </ac:spMkLst>
        </pc:spChg>
      </pc:sldChg>
      <pc:sldChg chg="modSp">
        <pc:chgData name="Henk Verelst" userId="9229dd2c8e7cd7fb" providerId="LiveId" clId="{39931D4D-7A76-43CC-A67A-B743B34ABDCB}" dt="2021-02-06T13:00:49.356" v="1196"/>
        <pc:sldMkLst>
          <pc:docMk/>
          <pc:sldMk cId="3326374195" sldId="950"/>
        </pc:sldMkLst>
        <pc:spChg chg="mod">
          <ac:chgData name="Henk Verelst" userId="9229dd2c8e7cd7fb" providerId="LiveId" clId="{39931D4D-7A76-43CC-A67A-B743B34ABDCB}" dt="2021-02-06T13:00:49.356" v="1196"/>
          <ac:spMkLst>
            <pc:docMk/>
            <pc:sldMk cId="3326374195" sldId="950"/>
            <ac:spMk id="3" creationId="{47DA57BF-2C95-45FA-901B-8C5EE2DE9C39}"/>
          </ac:spMkLst>
        </pc:spChg>
      </pc:sldChg>
      <pc:sldChg chg="modSp">
        <pc:chgData name="Henk Verelst" userId="9229dd2c8e7cd7fb" providerId="LiveId" clId="{39931D4D-7A76-43CC-A67A-B743B34ABDCB}" dt="2021-02-06T13:00:49.356" v="1196"/>
        <pc:sldMkLst>
          <pc:docMk/>
          <pc:sldMk cId="1130911580" sldId="951"/>
        </pc:sldMkLst>
        <pc:spChg chg="mod">
          <ac:chgData name="Henk Verelst" userId="9229dd2c8e7cd7fb" providerId="LiveId" clId="{39931D4D-7A76-43CC-A67A-B743B34ABDCB}" dt="2021-02-06T13:00:49.356" v="1196"/>
          <ac:spMkLst>
            <pc:docMk/>
            <pc:sldMk cId="1130911580" sldId="951"/>
            <ac:spMk id="3" creationId="{47DA57BF-2C95-45FA-901B-8C5EE2DE9C39}"/>
          </ac:spMkLst>
        </pc:spChg>
      </pc:sldChg>
      <pc:sldChg chg="del">
        <pc:chgData name="Henk Verelst" userId="9229dd2c8e7cd7fb" providerId="LiveId" clId="{39931D4D-7A76-43CC-A67A-B743B34ABDCB}" dt="2021-02-06T12:55:23.169" v="1161" actId="47"/>
        <pc:sldMkLst>
          <pc:docMk/>
          <pc:sldMk cId="1097678684" sldId="952"/>
        </pc:sldMkLst>
      </pc:sldChg>
      <pc:sldChg chg="del">
        <pc:chgData name="Henk Verelst" userId="9229dd2c8e7cd7fb" providerId="LiveId" clId="{39931D4D-7A76-43CC-A67A-B743B34ABDCB}" dt="2021-02-06T12:55:27.560" v="1163" actId="47"/>
        <pc:sldMkLst>
          <pc:docMk/>
          <pc:sldMk cId="2168067014" sldId="960"/>
        </pc:sldMkLst>
      </pc:sldChg>
      <pc:sldChg chg="del">
        <pc:chgData name="Henk Verelst" userId="9229dd2c8e7cd7fb" providerId="LiveId" clId="{39931D4D-7A76-43CC-A67A-B743B34ABDCB}" dt="2021-02-06T12:54:49.831" v="1155" actId="47"/>
        <pc:sldMkLst>
          <pc:docMk/>
          <pc:sldMk cId="3159146513" sldId="961"/>
        </pc:sldMkLst>
      </pc:sldChg>
      <pc:sldChg chg="modSp del mod">
        <pc:chgData name="Henk Verelst" userId="9229dd2c8e7cd7fb" providerId="LiveId" clId="{39931D4D-7A76-43CC-A67A-B743B34ABDCB}" dt="2021-02-06T12:55:10.625" v="1158" actId="47"/>
        <pc:sldMkLst>
          <pc:docMk/>
          <pc:sldMk cId="3735700062" sldId="962"/>
        </pc:sldMkLst>
        <pc:spChg chg="mod">
          <ac:chgData name="Henk Verelst" userId="9229dd2c8e7cd7fb" providerId="LiveId" clId="{39931D4D-7A76-43CC-A67A-B743B34ABDCB}" dt="2021-02-05T13:26:40.861" v="547" actId="20577"/>
          <ac:spMkLst>
            <pc:docMk/>
            <pc:sldMk cId="3735700062" sldId="962"/>
            <ac:spMk id="10" creationId="{81B441F4-9153-4721-B979-3CDB4CE936C5}"/>
          </ac:spMkLst>
        </pc:spChg>
      </pc:sldChg>
      <pc:sldChg chg="addSp delSp modSp mod">
        <pc:chgData name="Henk Verelst" userId="9229dd2c8e7cd7fb" providerId="LiveId" clId="{39931D4D-7A76-43CC-A67A-B743B34ABDCB}" dt="2021-02-06T00:54:01.400" v="898" actId="14100"/>
        <pc:sldMkLst>
          <pc:docMk/>
          <pc:sldMk cId="874532806" sldId="968"/>
        </pc:sldMkLst>
        <pc:picChg chg="del">
          <ac:chgData name="Henk Verelst" userId="9229dd2c8e7cd7fb" providerId="LiveId" clId="{39931D4D-7A76-43CC-A67A-B743B34ABDCB}" dt="2021-02-06T00:53:37.086" v="893" actId="478"/>
          <ac:picMkLst>
            <pc:docMk/>
            <pc:sldMk cId="874532806" sldId="968"/>
            <ac:picMk id="5" creationId="{D603D409-BABF-4AC7-9DAC-888A73BB292D}"/>
          </ac:picMkLst>
        </pc:picChg>
        <pc:picChg chg="add mod">
          <ac:chgData name="Henk Verelst" userId="9229dd2c8e7cd7fb" providerId="LiveId" clId="{39931D4D-7A76-43CC-A67A-B743B34ABDCB}" dt="2021-02-06T00:54:01.400" v="898" actId="14100"/>
          <ac:picMkLst>
            <pc:docMk/>
            <pc:sldMk cId="874532806" sldId="968"/>
            <ac:picMk id="6" creationId="{915377DA-1E22-4945-8DA5-198BDF186806}"/>
          </ac:picMkLst>
        </pc:picChg>
      </pc:sldChg>
      <pc:sldChg chg="modSp add mod">
        <pc:chgData name="Henk Verelst" userId="9229dd2c8e7cd7fb" providerId="LiveId" clId="{39931D4D-7A76-43CC-A67A-B743B34ABDCB}" dt="2021-02-06T14:04:05.593" v="1375" actId="6549"/>
        <pc:sldMkLst>
          <pc:docMk/>
          <pc:sldMk cId="1617367845" sldId="974"/>
        </pc:sldMkLst>
        <pc:spChg chg="mod">
          <ac:chgData name="Henk Verelst" userId="9229dd2c8e7cd7fb" providerId="LiveId" clId="{39931D4D-7A76-43CC-A67A-B743B34ABDCB}" dt="2021-02-06T14:04:05.593" v="1375" actId="6549"/>
          <ac:spMkLst>
            <pc:docMk/>
            <pc:sldMk cId="1617367845" sldId="974"/>
            <ac:spMk id="3" creationId="{47DA57BF-2C95-45FA-901B-8C5EE2DE9C39}"/>
          </ac:spMkLst>
        </pc:spChg>
      </pc:sldChg>
      <pc:sldChg chg="addSp delSp modSp add mod">
        <pc:chgData name="Henk Verelst" userId="9229dd2c8e7cd7fb" providerId="LiveId" clId="{39931D4D-7A76-43CC-A67A-B743B34ABDCB}" dt="2021-02-06T12:56:42.877" v="1182"/>
        <pc:sldMkLst>
          <pc:docMk/>
          <pc:sldMk cId="4014772437" sldId="975"/>
        </pc:sldMkLst>
        <pc:spChg chg="mod">
          <ac:chgData name="Henk Verelst" userId="9229dd2c8e7cd7fb" providerId="LiveId" clId="{39931D4D-7A76-43CC-A67A-B743B34ABDCB}" dt="2021-02-06T12:56:42.877" v="1182"/>
          <ac:spMkLst>
            <pc:docMk/>
            <pc:sldMk cId="4014772437" sldId="975"/>
            <ac:spMk id="2" creationId="{80431DBB-D7C9-48A5-B1D6-2AC766DC8196}"/>
          </ac:spMkLst>
        </pc:spChg>
        <pc:spChg chg="mod">
          <ac:chgData name="Henk Verelst" userId="9229dd2c8e7cd7fb" providerId="LiveId" clId="{39931D4D-7A76-43CC-A67A-B743B34ABDCB}" dt="2021-02-05T13:40:20.023" v="738" actId="20577"/>
          <ac:spMkLst>
            <pc:docMk/>
            <pc:sldMk cId="4014772437" sldId="975"/>
            <ac:spMk id="3" creationId="{47DA57BF-2C95-45FA-901B-8C5EE2DE9C39}"/>
          </ac:spMkLst>
        </pc:spChg>
        <pc:picChg chg="add del mod">
          <ac:chgData name="Henk Verelst" userId="9229dd2c8e7cd7fb" providerId="LiveId" clId="{39931D4D-7A76-43CC-A67A-B743B34ABDCB}" dt="2021-02-05T12:10:20.816" v="527" actId="478"/>
          <ac:picMkLst>
            <pc:docMk/>
            <pc:sldMk cId="4014772437" sldId="975"/>
            <ac:picMk id="5" creationId="{F0436A80-4B5D-4B5E-BCBD-EA13D62A4FED}"/>
          </ac:picMkLst>
        </pc:picChg>
        <pc:picChg chg="add del mod">
          <ac:chgData name="Henk Verelst" userId="9229dd2c8e7cd7fb" providerId="LiveId" clId="{39931D4D-7A76-43CC-A67A-B743B34ABDCB}" dt="2021-02-05T13:06:19.488" v="530" actId="478"/>
          <ac:picMkLst>
            <pc:docMk/>
            <pc:sldMk cId="4014772437" sldId="975"/>
            <ac:picMk id="7" creationId="{8C3A3175-687D-4A80-897C-379FD747395D}"/>
          </ac:picMkLst>
        </pc:picChg>
        <pc:picChg chg="add del mod">
          <ac:chgData name="Henk Verelst" userId="9229dd2c8e7cd7fb" providerId="LiveId" clId="{39931D4D-7A76-43CC-A67A-B743B34ABDCB}" dt="2021-02-05T13:39:30.940" v="550" actId="478"/>
          <ac:picMkLst>
            <pc:docMk/>
            <pc:sldMk cId="4014772437" sldId="975"/>
            <ac:picMk id="9" creationId="{DB8F1BB9-5C25-40EE-88F8-6E28C0F1E7FC}"/>
          </ac:picMkLst>
        </pc:picChg>
      </pc:sldChg>
      <pc:sldChg chg="addSp delSp modSp add mod">
        <pc:chgData name="Henk Verelst" userId="9229dd2c8e7cd7fb" providerId="LiveId" clId="{39931D4D-7A76-43CC-A67A-B743B34ABDCB}" dt="2021-02-06T12:56:53.481" v="1184"/>
        <pc:sldMkLst>
          <pc:docMk/>
          <pc:sldMk cId="2900583931" sldId="976"/>
        </pc:sldMkLst>
        <pc:spChg chg="mod">
          <ac:chgData name="Henk Verelst" userId="9229dd2c8e7cd7fb" providerId="LiveId" clId="{39931D4D-7A76-43CC-A67A-B743B34ABDCB}" dt="2021-02-06T12:56:53.481" v="1184"/>
          <ac:spMkLst>
            <pc:docMk/>
            <pc:sldMk cId="2900583931" sldId="976"/>
            <ac:spMk id="2" creationId="{80431DBB-D7C9-48A5-B1D6-2AC766DC8196}"/>
          </ac:spMkLst>
        </pc:spChg>
        <pc:spChg chg="mod">
          <ac:chgData name="Henk Verelst" userId="9229dd2c8e7cd7fb" providerId="LiveId" clId="{39931D4D-7A76-43CC-A67A-B743B34ABDCB}" dt="2021-02-05T13:40:39.446" v="776" actId="20577"/>
          <ac:spMkLst>
            <pc:docMk/>
            <pc:sldMk cId="2900583931" sldId="976"/>
            <ac:spMk id="3" creationId="{47DA57BF-2C95-45FA-901B-8C5EE2DE9C39}"/>
          </ac:spMkLst>
        </pc:spChg>
        <pc:picChg chg="del">
          <ac:chgData name="Henk Verelst" userId="9229dd2c8e7cd7fb" providerId="LiveId" clId="{39931D4D-7A76-43CC-A67A-B743B34ABDCB}" dt="2021-02-05T13:06:24.167" v="533" actId="478"/>
          <ac:picMkLst>
            <pc:docMk/>
            <pc:sldMk cId="2900583931" sldId="976"/>
            <ac:picMk id="5" creationId="{F0436A80-4B5D-4B5E-BCBD-EA13D62A4FED}"/>
          </ac:picMkLst>
        </pc:picChg>
        <pc:picChg chg="add del mod">
          <ac:chgData name="Henk Verelst" userId="9229dd2c8e7cd7fb" providerId="LiveId" clId="{39931D4D-7A76-43CC-A67A-B743B34ABDCB}" dt="2021-02-05T13:07:55.054" v="536" actId="478"/>
          <ac:picMkLst>
            <pc:docMk/>
            <pc:sldMk cId="2900583931" sldId="976"/>
            <ac:picMk id="6" creationId="{7A83CDC0-4FB9-4ABC-A67B-D9A9BC0284B0}"/>
          </ac:picMkLst>
        </pc:picChg>
        <pc:picChg chg="add mod">
          <ac:chgData name="Henk Verelst" userId="9229dd2c8e7cd7fb" providerId="LiveId" clId="{39931D4D-7A76-43CC-A67A-B743B34ABDCB}" dt="2021-02-05T13:07:57.413" v="538" actId="1076"/>
          <ac:picMkLst>
            <pc:docMk/>
            <pc:sldMk cId="2900583931" sldId="976"/>
            <ac:picMk id="8" creationId="{01E47F42-AC1B-4510-A17D-E0DD2534663E}"/>
          </ac:picMkLst>
        </pc:picChg>
      </pc:sldChg>
      <pc:sldChg chg="modSp add mod">
        <pc:chgData name="Henk Verelst" userId="9229dd2c8e7cd7fb" providerId="LiveId" clId="{39931D4D-7A76-43CC-A67A-B743B34ABDCB}" dt="2021-02-06T16:31:36.874" v="1382" actId="108"/>
        <pc:sldMkLst>
          <pc:docMk/>
          <pc:sldMk cId="1182101060" sldId="977"/>
        </pc:sldMkLst>
        <pc:spChg chg="mod">
          <ac:chgData name="Henk Verelst" userId="9229dd2c8e7cd7fb" providerId="LiveId" clId="{39931D4D-7A76-43CC-A67A-B743B34ABDCB}" dt="2021-02-05T17:40:19.234" v="882" actId="20577"/>
          <ac:spMkLst>
            <pc:docMk/>
            <pc:sldMk cId="1182101060" sldId="977"/>
            <ac:spMk id="3" creationId="{47DA57BF-2C95-45FA-901B-8C5EE2DE9C39}"/>
          </ac:spMkLst>
        </pc:spChg>
        <pc:spChg chg="mod">
          <ac:chgData name="Henk Verelst" userId="9229dd2c8e7cd7fb" providerId="LiveId" clId="{39931D4D-7A76-43CC-A67A-B743B34ABDCB}" dt="2021-02-05T17:39:46.240" v="861" actId="1076"/>
          <ac:spMkLst>
            <pc:docMk/>
            <pc:sldMk cId="1182101060" sldId="977"/>
            <ac:spMk id="5" creationId="{01F91EE5-96CC-4FAF-85A9-7C487E54A893}"/>
          </ac:spMkLst>
        </pc:spChg>
        <pc:spChg chg="mod">
          <ac:chgData name="Henk Verelst" userId="9229dd2c8e7cd7fb" providerId="LiveId" clId="{39931D4D-7A76-43CC-A67A-B743B34ABDCB}" dt="2021-02-06T16:31:36.874" v="1382" actId="108"/>
          <ac:spMkLst>
            <pc:docMk/>
            <pc:sldMk cId="1182101060" sldId="977"/>
            <ac:spMk id="7" creationId="{DFBDC10A-D93A-4EA7-A32F-4633A0C1B748}"/>
          </ac:spMkLst>
        </pc:spChg>
      </pc:sldChg>
      <pc:sldChg chg="modSp add mod">
        <pc:chgData name="Henk Verelst" userId="9229dd2c8e7cd7fb" providerId="LiveId" clId="{39931D4D-7A76-43CC-A67A-B743B34ABDCB}" dt="2021-02-06T12:56:46.664" v="1183"/>
        <pc:sldMkLst>
          <pc:docMk/>
          <pc:sldMk cId="1308134564" sldId="978"/>
        </pc:sldMkLst>
        <pc:spChg chg="mod">
          <ac:chgData name="Henk Verelst" userId="9229dd2c8e7cd7fb" providerId="LiveId" clId="{39931D4D-7A76-43CC-A67A-B743B34ABDCB}" dt="2021-02-06T12:56:46.664" v="1183"/>
          <ac:spMkLst>
            <pc:docMk/>
            <pc:sldMk cId="1308134564" sldId="978"/>
            <ac:spMk id="2" creationId="{80431DBB-D7C9-48A5-B1D6-2AC766DC8196}"/>
          </ac:spMkLst>
        </pc:spChg>
        <pc:spChg chg="mod">
          <ac:chgData name="Henk Verelst" userId="9229dd2c8e7cd7fb" providerId="LiveId" clId="{39931D4D-7A76-43CC-A67A-B743B34ABDCB}" dt="2021-02-05T13:40:33.252" v="758" actId="20577"/>
          <ac:spMkLst>
            <pc:docMk/>
            <pc:sldMk cId="1308134564" sldId="978"/>
            <ac:spMk id="3" creationId="{47DA57BF-2C95-45FA-901B-8C5EE2DE9C39}"/>
          </ac:spMkLst>
        </pc:spChg>
      </pc:sldChg>
      <pc:sldChg chg="modSp add mod">
        <pc:chgData name="Henk Verelst" userId="9229dd2c8e7cd7fb" providerId="LiveId" clId="{39931D4D-7A76-43CC-A67A-B743B34ABDCB}" dt="2021-02-05T17:45:21.315" v="892" actId="1076"/>
        <pc:sldMkLst>
          <pc:docMk/>
          <pc:sldMk cId="1930830969" sldId="979"/>
        </pc:sldMkLst>
        <pc:spChg chg="mod">
          <ac:chgData name="Henk Verelst" userId="9229dd2c8e7cd7fb" providerId="LiveId" clId="{39931D4D-7A76-43CC-A67A-B743B34ABDCB}" dt="2021-02-05T17:45:21.315" v="892" actId="1076"/>
          <ac:spMkLst>
            <pc:docMk/>
            <pc:sldMk cId="1930830969" sldId="979"/>
            <ac:spMk id="5" creationId="{01F91EE5-96CC-4FAF-85A9-7C487E54A893}"/>
          </ac:spMkLst>
        </pc:spChg>
        <pc:spChg chg="mod">
          <ac:chgData name="Henk Verelst" userId="9229dd2c8e7cd7fb" providerId="LiveId" clId="{39931D4D-7A76-43CC-A67A-B743B34ABDCB}" dt="2021-02-05T17:45:16.834" v="891" actId="1076"/>
          <ac:spMkLst>
            <pc:docMk/>
            <pc:sldMk cId="1930830969" sldId="979"/>
            <ac:spMk id="7" creationId="{DFBDC10A-D93A-4EA7-A32F-4633A0C1B748}"/>
          </ac:spMkLst>
        </pc:spChg>
      </pc:sldChg>
      <pc:sldChg chg="addSp modSp add mod">
        <pc:chgData name="Henk Verelst" userId="9229dd2c8e7cd7fb" providerId="LiveId" clId="{39931D4D-7A76-43CC-A67A-B743B34ABDCB}" dt="2021-02-06T12:56:15.631" v="1178" actId="14861"/>
        <pc:sldMkLst>
          <pc:docMk/>
          <pc:sldMk cId="1864554288" sldId="980"/>
        </pc:sldMkLst>
        <pc:spChg chg="mod">
          <ac:chgData name="Henk Verelst" userId="9229dd2c8e7cd7fb" providerId="LiveId" clId="{39931D4D-7A76-43CC-A67A-B743B34ABDCB}" dt="2021-02-06T12:53:38.759" v="1031" actId="1036"/>
          <ac:spMkLst>
            <pc:docMk/>
            <pc:sldMk cId="1864554288" sldId="980"/>
            <ac:spMk id="4" creationId="{243BEEEC-CB6B-4E38-9672-48888EF01881}"/>
          </ac:spMkLst>
        </pc:spChg>
        <pc:spChg chg="mod">
          <ac:chgData name="Henk Verelst" userId="9229dd2c8e7cd7fb" providerId="LiveId" clId="{39931D4D-7A76-43CC-A67A-B743B34ABDCB}" dt="2021-02-06T12:53:49.103" v="1057" actId="1036"/>
          <ac:spMkLst>
            <pc:docMk/>
            <pc:sldMk cId="1864554288" sldId="980"/>
            <ac:spMk id="6" creationId="{D8992A88-492B-4350-9F20-EFC6C85A75DA}"/>
          </ac:spMkLst>
        </pc:spChg>
        <pc:spChg chg="mod">
          <ac:chgData name="Henk Verelst" userId="9229dd2c8e7cd7fb" providerId="LiveId" clId="{39931D4D-7A76-43CC-A67A-B743B34ABDCB}" dt="2021-02-06T12:54:21.255" v="1139" actId="1036"/>
          <ac:spMkLst>
            <pc:docMk/>
            <pc:sldMk cId="1864554288" sldId="980"/>
            <ac:spMk id="8" creationId="{039A239D-55A2-475B-A447-98E51C6BDB3E}"/>
          </ac:spMkLst>
        </pc:spChg>
        <pc:spChg chg="mod">
          <ac:chgData name="Henk Verelst" userId="9229dd2c8e7cd7fb" providerId="LiveId" clId="{39931D4D-7A76-43CC-A67A-B743B34ABDCB}" dt="2021-02-06T12:52:01.648" v="917" actId="1076"/>
          <ac:spMkLst>
            <pc:docMk/>
            <pc:sldMk cId="1864554288" sldId="980"/>
            <ac:spMk id="9" creationId="{2514B8C1-7082-4945-BE43-E54D18E0C187}"/>
          </ac:spMkLst>
        </pc:spChg>
        <pc:spChg chg="mod">
          <ac:chgData name="Henk Verelst" userId="9229dd2c8e7cd7fb" providerId="LiveId" clId="{39931D4D-7A76-43CC-A67A-B743B34ABDCB}" dt="2021-02-06T12:53:26.284" v="1004" actId="1036"/>
          <ac:spMkLst>
            <pc:docMk/>
            <pc:sldMk cId="1864554288" sldId="980"/>
            <ac:spMk id="10" creationId="{81B441F4-9153-4721-B979-3CDB4CE936C5}"/>
          </ac:spMkLst>
        </pc:spChg>
        <pc:spChg chg="mod">
          <ac:chgData name="Henk Verelst" userId="9229dd2c8e7cd7fb" providerId="LiveId" clId="{39931D4D-7A76-43CC-A67A-B743B34ABDCB}" dt="2021-02-06T12:54:34.003" v="1140" actId="14861"/>
          <ac:spMkLst>
            <pc:docMk/>
            <pc:sldMk cId="1864554288" sldId="980"/>
            <ac:spMk id="11" creationId="{87C6A442-7C2C-41C8-AA54-459F0091816E}"/>
          </ac:spMkLst>
        </pc:spChg>
        <pc:spChg chg="add mod">
          <ac:chgData name="Henk Verelst" userId="9229dd2c8e7cd7fb" providerId="LiveId" clId="{39931D4D-7A76-43CC-A67A-B743B34ABDCB}" dt="2021-02-06T12:56:15.631" v="1178" actId="14861"/>
          <ac:spMkLst>
            <pc:docMk/>
            <pc:sldMk cId="1864554288" sldId="980"/>
            <ac:spMk id="12" creationId="{A67024D3-C17E-44C2-B823-8870FFD971EE}"/>
          </ac:spMkLst>
        </pc:spChg>
      </pc:sldChg>
      <pc:sldChg chg="modSp add mod">
        <pc:chgData name="Henk Verelst" userId="9229dd2c8e7cd7fb" providerId="LiveId" clId="{39931D4D-7A76-43CC-A67A-B743B34ABDCB}" dt="2021-02-06T12:56:19.560" v="1179" actId="14861"/>
        <pc:sldMkLst>
          <pc:docMk/>
          <pc:sldMk cId="1385164505" sldId="981"/>
        </pc:sldMkLst>
        <pc:spChg chg="mod">
          <ac:chgData name="Henk Verelst" userId="9229dd2c8e7cd7fb" providerId="LiveId" clId="{39931D4D-7A76-43CC-A67A-B743B34ABDCB}" dt="2021-02-06T12:56:19.560" v="1179" actId="14861"/>
          <ac:spMkLst>
            <pc:docMk/>
            <pc:sldMk cId="1385164505" sldId="981"/>
            <ac:spMk id="11" creationId="{87C6A442-7C2C-41C8-AA54-459F0091816E}"/>
          </ac:spMkLst>
        </pc:spChg>
      </pc:sldChg>
      <pc:sldChg chg="modSp add mod">
        <pc:chgData name="Henk Verelst" userId="9229dd2c8e7cd7fb" providerId="LiveId" clId="{39931D4D-7A76-43CC-A67A-B743B34ABDCB}" dt="2021-02-06T12:56:22.983" v="1180" actId="14861"/>
        <pc:sldMkLst>
          <pc:docMk/>
          <pc:sldMk cId="3966884579" sldId="982"/>
        </pc:sldMkLst>
        <pc:spChg chg="mod">
          <ac:chgData name="Henk Verelst" userId="9229dd2c8e7cd7fb" providerId="LiveId" clId="{39931D4D-7A76-43CC-A67A-B743B34ABDCB}" dt="2021-02-06T12:56:22.983" v="1180" actId="14861"/>
          <ac:spMkLst>
            <pc:docMk/>
            <pc:sldMk cId="3966884579" sldId="982"/>
            <ac:spMk id="8" creationId="{039A239D-55A2-475B-A447-98E51C6BDB3E}"/>
          </ac:spMkLst>
        </pc:spChg>
      </pc:sldChg>
      <pc:sldChg chg="modSp add mod">
        <pc:chgData name="Henk Verelst" userId="9229dd2c8e7cd7fb" providerId="LiveId" clId="{39931D4D-7A76-43CC-A67A-B743B34ABDCB}" dt="2021-02-06T12:56:11.166" v="1177" actId="14861"/>
        <pc:sldMkLst>
          <pc:docMk/>
          <pc:sldMk cId="3353145976" sldId="983"/>
        </pc:sldMkLst>
        <pc:spChg chg="mod">
          <ac:chgData name="Henk Verelst" userId="9229dd2c8e7cd7fb" providerId="LiveId" clId="{39931D4D-7A76-43CC-A67A-B743B34ABDCB}" dt="2021-02-06T12:56:11.166" v="1177" actId="14861"/>
          <ac:spMkLst>
            <pc:docMk/>
            <pc:sldMk cId="3353145976" sldId="983"/>
            <ac:spMk id="6" creationId="{D8992A88-492B-4350-9F20-EFC6C85A75DA}"/>
          </ac:spMkLst>
        </pc:spChg>
      </pc:sldChg>
      <pc:sldChg chg="modSp add mod">
        <pc:chgData name="Henk Verelst" userId="9229dd2c8e7cd7fb" providerId="LiveId" clId="{39931D4D-7A76-43CC-A67A-B743B34ABDCB}" dt="2021-02-06T12:56:08.614" v="1176" actId="14861"/>
        <pc:sldMkLst>
          <pc:docMk/>
          <pc:sldMk cId="2757671953" sldId="984"/>
        </pc:sldMkLst>
        <pc:spChg chg="mod">
          <ac:chgData name="Henk Verelst" userId="9229dd2c8e7cd7fb" providerId="LiveId" clId="{39931D4D-7A76-43CC-A67A-B743B34ABDCB}" dt="2021-02-06T12:56:08.614" v="1176" actId="14861"/>
          <ac:spMkLst>
            <pc:docMk/>
            <pc:sldMk cId="2757671953" sldId="984"/>
            <ac:spMk id="4" creationId="{243BEEEC-CB6B-4E38-9672-48888EF01881}"/>
          </ac:spMkLst>
        </pc:spChg>
      </pc:sldChg>
      <pc:sldChg chg="modSp add mod">
        <pc:chgData name="Henk Verelst" userId="9229dd2c8e7cd7fb" providerId="LiveId" clId="{39931D4D-7A76-43CC-A67A-B743B34ABDCB}" dt="2021-02-06T12:56:03.253" v="1175" actId="14861"/>
        <pc:sldMkLst>
          <pc:docMk/>
          <pc:sldMk cId="429711001" sldId="985"/>
        </pc:sldMkLst>
        <pc:spChg chg="mod">
          <ac:chgData name="Henk Verelst" userId="9229dd2c8e7cd7fb" providerId="LiveId" clId="{39931D4D-7A76-43CC-A67A-B743B34ABDCB}" dt="2021-02-06T12:56:03.253" v="1175" actId="14861"/>
          <ac:spMkLst>
            <pc:docMk/>
            <pc:sldMk cId="429711001" sldId="985"/>
            <ac:spMk id="10" creationId="{81B441F4-9153-4721-B979-3CDB4CE936C5}"/>
          </ac:spMkLst>
        </pc:spChg>
      </pc:sldChg>
      <pc:sldChg chg="modSp new mod">
        <pc:chgData name="Henk Verelst" userId="9229dd2c8e7cd7fb" providerId="LiveId" clId="{39931D4D-7A76-43CC-A67A-B743B34ABDCB}" dt="2021-02-06T13:05:28.863" v="1374" actId="20577"/>
        <pc:sldMkLst>
          <pc:docMk/>
          <pc:sldMk cId="3099955284" sldId="986"/>
        </pc:sldMkLst>
        <pc:spChg chg="mod">
          <ac:chgData name="Henk Verelst" userId="9229dd2c8e7cd7fb" providerId="LiveId" clId="{39931D4D-7A76-43CC-A67A-B743B34ABDCB}" dt="2021-02-06T13:03:15.184" v="1224" actId="20577"/>
          <ac:spMkLst>
            <pc:docMk/>
            <pc:sldMk cId="3099955284" sldId="986"/>
            <ac:spMk id="2" creationId="{5D327904-60B7-43E0-A036-116E4EA27747}"/>
          </ac:spMkLst>
        </pc:spChg>
        <pc:spChg chg="mod">
          <ac:chgData name="Henk Verelst" userId="9229dd2c8e7cd7fb" providerId="LiveId" clId="{39931D4D-7A76-43CC-A67A-B743B34ABDCB}" dt="2021-02-06T13:05:28.863" v="1374" actId="20577"/>
          <ac:spMkLst>
            <pc:docMk/>
            <pc:sldMk cId="3099955284" sldId="986"/>
            <ac:spMk id="3" creationId="{2516549A-AEAF-4143-992B-A9B16E61B7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2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1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38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F7C3-2BB6-4815-B8FF-A3B753EFB505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AF4B-1512-40F2-8FBF-F60EE1A2C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2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F7C3-2BB6-4815-B8FF-A3B753EFB505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2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9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9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A8FCFA-ADD1-4EC4-8600-CED01085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319" y="4170507"/>
            <a:ext cx="9117367" cy="1594556"/>
          </a:xfrm>
        </p:spPr>
        <p:txBody>
          <a:bodyPr/>
          <a:lstStyle/>
          <a:p>
            <a:r>
              <a:rPr lang="nl-BE" dirty="0"/>
              <a:t>Object Oriented Design (OOD)</a:t>
            </a:r>
            <a:br>
              <a:rPr lang="nl-BE" dirty="0"/>
            </a:br>
            <a:r>
              <a:rPr lang="nl-BE" b="0" i="1" dirty="0"/>
              <a:t>Inleiding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Doel van de cursus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Kennis</a:t>
            </a:r>
          </a:p>
          <a:p>
            <a:pPr lvl="1"/>
            <a:r>
              <a:rPr lang="nl-BE" dirty="0"/>
              <a:t>Begrijpen en kunnen toepassen van MVC architectural pattern</a:t>
            </a:r>
          </a:p>
          <a:p>
            <a:pPr lvl="1"/>
            <a:r>
              <a:rPr lang="nl-BE" dirty="0"/>
              <a:t>Begrijpen en kunnen toepassen van design patterns</a:t>
            </a:r>
          </a:p>
          <a:p>
            <a:pPr lvl="1"/>
            <a:r>
              <a:rPr lang="nl-BE" dirty="0"/>
              <a:t>Begrijpen en kunnen toepassen van programma algoritmes en technieken</a:t>
            </a:r>
          </a:p>
          <a:p>
            <a:r>
              <a:rPr lang="nl-BE" dirty="0"/>
              <a:t>Praktijk / evaluatie</a:t>
            </a:r>
          </a:p>
          <a:p>
            <a:pPr lvl="1"/>
            <a:r>
              <a:rPr lang="nl-BE" dirty="0"/>
              <a:t>Toepassen nieuwe kennis in opbouwend project</a:t>
            </a:r>
          </a:p>
          <a:p>
            <a:pPr lvl="1"/>
            <a:r>
              <a:rPr lang="nl-BE" dirty="0"/>
              <a:t>Evaluatie op basis van eindproject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3813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4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4357-4F3A-44EA-996E-E07592FA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Singleton design pattern</a:t>
            </a:r>
          </a:p>
          <a:p>
            <a:pPr lvl="1"/>
            <a:r>
              <a:rPr lang="nl-BE" dirty="0"/>
              <a:t>Creational design pattern</a:t>
            </a:r>
          </a:p>
          <a:p>
            <a:pPr lvl="1"/>
            <a:r>
              <a:rPr lang="nl-BE" dirty="0"/>
              <a:t>Beperkt het aantal mogelijk objecten van een klasse tot 1</a:t>
            </a:r>
          </a:p>
          <a:p>
            <a:pPr lvl="1"/>
            <a:r>
              <a:rPr lang="nl-BE" dirty="0"/>
              <a:t>Enkele eigenschappen</a:t>
            </a:r>
          </a:p>
          <a:p>
            <a:pPr lvl="2"/>
            <a:r>
              <a:rPr lang="nl-BE" dirty="0"/>
              <a:t>sealed klasse (geen overerving mogelijk)</a:t>
            </a:r>
          </a:p>
          <a:p>
            <a:pPr lvl="2"/>
            <a:r>
              <a:rPr lang="nl-BE" dirty="0"/>
              <a:t>private constructor (geen object creatie mogelijk)</a:t>
            </a:r>
          </a:p>
          <a:p>
            <a:pPr lvl="2"/>
            <a:r>
              <a:rPr lang="nl-BE" dirty="0"/>
              <a:t>static property (property aan te roepen op de klasse)</a:t>
            </a:r>
          </a:p>
        </p:txBody>
      </p:sp>
    </p:spTree>
    <p:extLst>
      <p:ext uri="{BB962C8B-B14F-4D97-AF65-F5344CB8AC3E}">
        <p14:creationId xmlns:p14="http://schemas.microsoft.com/office/powerpoint/2010/main" val="364811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4357-4F3A-44EA-996E-E07592FA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Singleton design pattern</a:t>
            </a:r>
          </a:p>
          <a:p>
            <a:pPr lvl="1"/>
            <a:r>
              <a:rPr lang="nl-BE" dirty="0"/>
              <a:t>Van onderstaande klasse kan geen object aangemaakt worden + er kan niet van worden overgeërfd: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9C09C-6655-4C80-9A3D-0929F5147546}"/>
              </a:ext>
            </a:extLst>
          </p:cNvPr>
          <p:cNvSpPr txBox="1"/>
          <p:nvPr/>
        </p:nvSpPr>
        <p:spPr>
          <a:xfrm>
            <a:off x="1619074" y="3206777"/>
            <a:ext cx="83868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sealed 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OnlyOneDb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OnlyOneDb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26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4357-4F3A-44EA-996E-E07592FA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Singleton design pattern</a:t>
            </a:r>
          </a:p>
          <a:p>
            <a:pPr lvl="1"/>
            <a:r>
              <a:rPr lang="nl-BE" dirty="0"/>
              <a:t>Voeg een static property toe van de OnlyOneDb property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9C09C-6655-4C80-9A3D-0929F5147546}"/>
              </a:ext>
            </a:extLst>
          </p:cNvPr>
          <p:cNvSpPr txBox="1"/>
          <p:nvPr/>
        </p:nvSpPr>
        <p:spPr>
          <a:xfrm>
            <a:off x="1902553" y="2476298"/>
            <a:ext cx="606698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OnlyOneDb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 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22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4357-4F3A-44EA-996E-E07592FA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Singleton design pattern</a:t>
            </a:r>
          </a:p>
          <a:p>
            <a:pPr lvl="1"/>
            <a:r>
              <a:rPr lang="nl-BE" dirty="0"/>
              <a:t>Opgelet ivm multi threading</a:t>
            </a:r>
          </a:p>
          <a:p>
            <a:pPr lvl="2"/>
            <a:r>
              <a:rPr lang="nl-BE" dirty="0"/>
              <a:t>Meerdere threads kunnen nog “gelijktijdige” elk een object aanvragen</a:t>
            </a:r>
          </a:p>
          <a:p>
            <a:pPr lvl="2"/>
            <a:r>
              <a:rPr lang="nl-BE" dirty="0"/>
              <a:t>Vermijden via lock keyword</a:t>
            </a:r>
          </a:p>
          <a:p>
            <a:pPr lvl="3"/>
            <a:r>
              <a:rPr lang="nl-BE" dirty="0"/>
              <a:t>Lockt een object + laat weer los buiten de scope</a:t>
            </a:r>
          </a:p>
          <a:p>
            <a:pPr lvl="3"/>
            <a:r>
              <a:rPr lang="nl-BE" dirty="0"/>
              <a:t>Indien lock niet mogelijk =&gt; wachten met uitvoering volgende code statements</a:t>
            </a:r>
          </a:p>
          <a:p>
            <a:pPr lvl="3"/>
            <a:r>
              <a:rPr lang="nl-BE" dirty="0"/>
              <a:t>Nadeel: lock check elke keer een instantie wordt aangevraagd =&gt; performantie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5C3317-C395-4D4E-9066-3DB98C35698C}"/>
              </a:ext>
            </a:extLst>
          </p:cNvPr>
          <p:cNvCxnSpPr/>
          <p:nvPr/>
        </p:nvCxnSpPr>
        <p:spPr>
          <a:xfrm>
            <a:off x="10989578" y="3916161"/>
            <a:ext cx="234892" cy="268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0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DEC3A-D56D-4D8A-99A6-5C703D68CBDD}"/>
              </a:ext>
            </a:extLst>
          </p:cNvPr>
          <p:cNvSpPr txBox="1"/>
          <p:nvPr/>
        </p:nvSpPr>
        <p:spPr>
          <a:xfrm>
            <a:off x="1434518" y="1168212"/>
            <a:ext cx="100416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OnlyOneDb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padlock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    lock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instance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337407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6B33-12AB-459B-BF73-C6773721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4357-4F3A-44EA-996E-E07592FA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Singleton design pattern</a:t>
            </a:r>
          </a:p>
          <a:p>
            <a:pPr lvl="1"/>
            <a:r>
              <a:rPr lang="nl-BE" dirty="0"/>
              <a:t>Nadeel: lock check elke keer een instantie wordt aangevraagd </a:t>
            </a:r>
          </a:p>
          <a:p>
            <a:pPr lvl="2"/>
            <a:r>
              <a:rPr lang="nl-BE" dirty="0"/>
              <a:t>=&gt; performantie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5C3317-C395-4D4E-9066-3DB98C35698C}"/>
              </a:ext>
            </a:extLst>
          </p:cNvPr>
          <p:cNvCxnSpPr/>
          <p:nvPr/>
        </p:nvCxnSpPr>
        <p:spPr>
          <a:xfrm>
            <a:off x="3942826" y="2473254"/>
            <a:ext cx="234892" cy="268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DF81F3-D8DF-4755-AF1B-029001135EBE}"/>
              </a:ext>
            </a:extLst>
          </p:cNvPr>
          <p:cNvSpPr txBox="1"/>
          <p:nvPr/>
        </p:nvSpPr>
        <p:spPr>
          <a:xfrm>
            <a:off x="3019871" y="2772091"/>
            <a:ext cx="60946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(padlock)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(instance ==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instance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OnlyOneDb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instance;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5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Tight coupling</a:t>
            </a:r>
          </a:p>
          <a:p>
            <a:pPr lvl="1"/>
            <a:r>
              <a:rPr lang="nl-BE" dirty="0"/>
              <a:t>Objecten hebben elkaar nodig =&gt; koppeling via properties, functies, object creaties</a:t>
            </a:r>
          </a:p>
          <a:p>
            <a:pPr lvl="1"/>
            <a:r>
              <a:rPr lang="nl-BE" dirty="0"/>
              <a:t>Wijzigingen in een klasse =&gt; mogelijke gevolgen voor alle “gekoppelde” objecten</a:t>
            </a:r>
          </a:p>
          <a:p>
            <a:r>
              <a:rPr lang="nl-BE" dirty="0"/>
              <a:t>Loose coupling</a:t>
            </a:r>
          </a:p>
          <a:p>
            <a:pPr lvl="2"/>
            <a:r>
              <a:rPr lang="en-US" dirty="0" err="1"/>
              <a:t>Koppeling</a:t>
            </a:r>
            <a:r>
              <a:rPr lang="en-US" dirty="0"/>
              <a:t> zo </a:t>
            </a:r>
            <a:r>
              <a:rPr lang="en-US" dirty="0" err="1"/>
              <a:t>laag</a:t>
            </a:r>
            <a:r>
              <a:rPr lang="en-US" dirty="0"/>
              <a:t> mogelijk </a:t>
            </a:r>
            <a:r>
              <a:rPr lang="en-US" dirty="0" err="1"/>
              <a:t>houden</a:t>
            </a:r>
            <a:endParaRPr lang="en-US" dirty="0"/>
          </a:p>
          <a:p>
            <a:pPr lvl="2"/>
            <a:r>
              <a:rPr lang="en-US" dirty="0"/>
              <a:t>Enkel </a:t>
            </a:r>
            <a:r>
              <a:rPr lang="en-US" dirty="0" err="1"/>
              <a:t>essentiële</a:t>
            </a:r>
            <a:r>
              <a:rPr lang="en-US" dirty="0"/>
              <a:t> </a:t>
            </a:r>
            <a:r>
              <a:rPr lang="en-US" dirty="0" err="1"/>
              <a:t>onderdelen</a:t>
            </a:r>
            <a:r>
              <a:rPr lang="en-US" dirty="0"/>
              <a:t> </a:t>
            </a:r>
            <a:r>
              <a:rPr lang="en-US" dirty="0" err="1"/>
              <a:t>aanbieden</a:t>
            </a:r>
            <a:r>
              <a:rPr lang="en-US" dirty="0"/>
              <a:t> =&gt; via interface</a:t>
            </a:r>
          </a:p>
        </p:txBody>
      </p:sp>
    </p:spTree>
    <p:extLst>
      <p:ext uri="{BB962C8B-B14F-4D97-AF65-F5344CB8AC3E}">
        <p14:creationId xmlns:p14="http://schemas.microsoft.com/office/powerpoint/2010/main" val="412423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1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endParaRPr lang="en-US" dirty="0"/>
          </a:p>
          <a:p>
            <a:pPr lvl="1"/>
            <a:r>
              <a:rPr lang="en-US" dirty="0"/>
              <a:t>Television </a:t>
            </a:r>
            <a:r>
              <a:rPr lang="en-US" dirty="0" err="1"/>
              <a:t>klasse</a:t>
            </a:r>
            <a:r>
              <a:rPr lang="en-US" dirty="0"/>
              <a:t> =&gt;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bestuurd</a:t>
            </a:r>
            <a:r>
              <a:rPr lang="en-US" dirty="0"/>
              <a:t> via Remote </a:t>
            </a:r>
            <a:r>
              <a:rPr lang="en-US" dirty="0" err="1"/>
              <a:t>klasse</a:t>
            </a:r>
            <a:endParaRPr lang="en-US" dirty="0"/>
          </a:p>
          <a:p>
            <a:pPr lvl="1"/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van Television </a:t>
            </a:r>
            <a:r>
              <a:rPr lang="en-US" dirty="0" err="1"/>
              <a:t>klasse</a:t>
            </a:r>
            <a:r>
              <a:rPr lang="en-US" dirty="0"/>
              <a:t> (TelevisionV2) </a:t>
            </a:r>
            <a:r>
              <a:rPr lang="en-US" dirty="0" err="1"/>
              <a:t>wordt</a:t>
            </a:r>
            <a:r>
              <a:rPr lang="en-US" dirty="0"/>
              <a:t> “</a:t>
            </a:r>
            <a:r>
              <a:rPr lang="en-US" dirty="0" err="1"/>
              <a:t>verkocht</a:t>
            </a:r>
            <a:r>
              <a:rPr lang="en-US" dirty="0"/>
              <a:t>”. Maar: Remote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aansturen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72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– tight coupling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F1BB9-5C25-40EE-88F8-6E28C0F1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34" y="2380121"/>
            <a:ext cx="599206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3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– loose coupling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47F42-AC1B-4510-A17D-E0DD2534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50" y="2565602"/>
            <a:ext cx="8011643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6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Architectural pattern</a:t>
            </a:r>
            <a:r>
              <a:rPr lang="en-US" dirty="0"/>
              <a:t> (</a:t>
            </a:r>
            <a:r>
              <a:rPr lang="en-US" dirty="0" err="1"/>
              <a:t>bestaat</a:t>
            </a:r>
            <a:r>
              <a:rPr lang="en-US" dirty="0"/>
              <a:t> al </a:t>
            </a:r>
            <a:r>
              <a:rPr lang="en-US" dirty="0" err="1"/>
              <a:t>sinds</a:t>
            </a:r>
            <a:r>
              <a:rPr lang="en-US" dirty="0"/>
              <a:t> 1979 – Smalltalk)</a:t>
            </a:r>
          </a:p>
          <a:p>
            <a:r>
              <a:rPr lang="en-US" dirty="0" err="1"/>
              <a:t>Methodologie</a:t>
            </a:r>
            <a:r>
              <a:rPr lang="en-US" dirty="0"/>
              <a:t> &lt;&gt; </a:t>
            </a:r>
            <a:r>
              <a:rPr lang="en-US" dirty="0" err="1"/>
              <a:t>technologie</a:t>
            </a:r>
            <a:endParaRPr lang="en-US" dirty="0"/>
          </a:p>
          <a:p>
            <a:pPr lvl="1"/>
            <a:r>
              <a:rPr lang="en-US" dirty="0" err="1"/>
              <a:t>Toegepassing</a:t>
            </a:r>
            <a:r>
              <a:rPr lang="en-US" dirty="0"/>
              <a:t> mogelijk in alle OO </a:t>
            </a:r>
            <a:r>
              <a:rPr lang="en-US" dirty="0" err="1"/>
              <a:t>programmeertalen</a:t>
            </a:r>
            <a:endParaRPr lang="en-US" dirty="0"/>
          </a:p>
          <a:p>
            <a:pPr lvl="1"/>
            <a:r>
              <a:rPr lang="en-US" dirty="0" err="1"/>
              <a:t>Voorbeeld</a:t>
            </a:r>
            <a:endParaRPr lang="en-US" dirty="0"/>
          </a:p>
          <a:p>
            <a:pPr lvl="2"/>
            <a:r>
              <a:rPr lang="en-US" dirty="0"/>
              <a:t>Smalltalk</a:t>
            </a:r>
          </a:p>
          <a:p>
            <a:pPr lvl="2"/>
            <a:r>
              <a:rPr lang="en-US" dirty="0" err="1"/>
              <a:t>JavaFx</a:t>
            </a:r>
            <a:r>
              <a:rPr lang="en-US" dirty="0"/>
              <a:t> / Java Spring</a:t>
            </a:r>
          </a:p>
          <a:p>
            <a:pPr lvl="2"/>
            <a:r>
              <a:rPr lang="en-US" dirty="0" err="1"/>
              <a:t>ASP.Net</a:t>
            </a:r>
            <a:r>
              <a:rPr lang="en-US" dirty="0"/>
              <a:t> Core MVC</a:t>
            </a:r>
          </a:p>
          <a:p>
            <a:pPr lvl="2"/>
            <a:r>
              <a:rPr lang="en-US" dirty="0"/>
              <a:t>Ruby on rails</a:t>
            </a:r>
          </a:p>
        </p:txBody>
      </p:sp>
    </p:spTree>
    <p:extLst>
      <p:ext uri="{BB962C8B-B14F-4D97-AF65-F5344CB8AC3E}">
        <p14:creationId xmlns:p14="http://schemas.microsoft.com/office/powerpoint/2010/main" val="161736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Opsplitsing</a:t>
            </a:r>
            <a:r>
              <a:rPr lang="en-US" dirty="0"/>
              <a:t> van </a:t>
            </a:r>
            <a:r>
              <a:rPr lang="en-US" dirty="0" err="1"/>
              <a:t>klassen</a:t>
            </a:r>
            <a:r>
              <a:rPr lang="en-US" dirty="0"/>
              <a:t> op basis van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verantwoordelijkheden</a:t>
            </a:r>
            <a:r>
              <a:rPr lang="en-US" dirty="0"/>
              <a:t> = separation of concern (SoC)</a:t>
            </a:r>
          </a:p>
          <a:p>
            <a:pPr lvl="1"/>
            <a:r>
              <a:rPr lang="en-US" dirty="0"/>
              <a:t>Model / View /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A93D-F66E-4641-8AF0-7FB7C669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52" y="3238370"/>
            <a:ext cx="4977467" cy="29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94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Opsplitsing</a:t>
            </a:r>
            <a:r>
              <a:rPr lang="en-US" dirty="0"/>
              <a:t> van </a:t>
            </a:r>
            <a:r>
              <a:rPr lang="en-US" dirty="0" err="1"/>
              <a:t>klassen</a:t>
            </a:r>
            <a:r>
              <a:rPr lang="en-US" dirty="0"/>
              <a:t> op basis van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verantwoordelijkheden</a:t>
            </a:r>
            <a:r>
              <a:rPr lang="en-US" dirty="0"/>
              <a:t> = separation of concern (SoC)</a:t>
            </a:r>
          </a:p>
          <a:p>
            <a:pPr lvl="1"/>
            <a:r>
              <a:rPr lang="en-US" dirty="0"/>
              <a:t>Model</a:t>
            </a:r>
          </a:p>
          <a:p>
            <a:pPr lvl="2"/>
            <a:r>
              <a:rPr lang="en-US" dirty="0"/>
              <a:t>Data </a:t>
            </a:r>
            <a:r>
              <a:rPr lang="en-US" dirty="0" err="1"/>
              <a:t>klassen</a:t>
            </a:r>
            <a:r>
              <a:rPr lang="en-US" dirty="0"/>
              <a:t> (</a:t>
            </a:r>
            <a:r>
              <a:rPr lang="en-US" dirty="0" err="1"/>
              <a:t>bv</a:t>
            </a:r>
            <a:r>
              <a:rPr lang="en-US" dirty="0"/>
              <a:t> POCO </a:t>
            </a:r>
            <a:r>
              <a:rPr lang="en-US" dirty="0" err="1"/>
              <a:t>klassen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 door Entity Framework)</a:t>
            </a:r>
          </a:p>
          <a:p>
            <a:pPr lvl="3"/>
            <a:r>
              <a:rPr lang="en-US" dirty="0"/>
              <a:t>+ </a:t>
            </a:r>
            <a:r>
              <a:rPr lang="en-US" dirty="0" err="1"/>
              <a:t>relaties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klassen</a:t>
            </a:r>
            <a:endParaRPr lang="en-US" dirty="0"/>
          </a:p>
          <a:p>
            <a:pPr lvl="2"/>
            <a:r>
              <a:rPr lang="en-US" dirty="0" err="1"/>
              <a:t>Werkelijke</a:t>
            </a:r>
            <a:r>
              <a:rPr lang="en-US" dirty="0"/>
              <a:t> </a:t>
            </a:r>
            <a:r>
              <a:rPr lang="en-US" dirty="0" err="1"/>
              <a:t>opslag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bv</a:t>
            </a:r>
            <a:r>
              <a:rPr lang="en-US" dirty="0"/>
              <a:t> databank / files / ...</a:t>
            </a:r>
          </a:p>
          <a:p>
            <a:pPr lvl="2"/>
            <a:r>
              <a:rPr lang="en-US" dirty="0" err="1"/>
              <a:t>Datalaag</a:t>
            </a:r>
            <a:r>
              <a:rPr lang="en-US" dirty="0"/>
              <a:t> </a:t>
            </a:r>
            <a:r>
              <a:rPr lang="en-US" dirty="0" err="1"/>
              <a:t>zal</a:t>
            </a:r>
            <a:r>
              <a:rPr lang="en-US" dirty="0"/>
              <a:t> data </a:t>
            </a:r>
            <a:r>
              <a:rPr lang="en-US" dirty="0" err="1"/>
              <a:t>ophalen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wegschrijven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dataopslag</a:t>
            </a:r>
            <a:r>
              <a:rPr lang="en-US" dirty="0"/>
              <a:t> (</a:t>
            </a:r>
            <a:r>
              <a:rPr lang="en-US" dirty="0" err="1"/>
              <a:t>bv</a:t>
            </a:r>
            <a:r>
              <a:rPr lang="en-US" dirty="0"/>
              <a:t> Entity Framework). </a:t>
            </a:r>
          </a:p>
          <a:p>
            <a:pPr lvl="3"/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onderdeel</a:t>
            </a:r>
            <a:r>
              <a:rPr lang="en-US" dirty="0"/>
              <a:t> van MVC</a:t>
            </a:r>
          </a:p>
          <a:p>
            <a:pPr lvl="1"/>
            <a:r>
              <a:rPr lang="en-US" dirty="0"/>
              <a:t>ASP.NET Core MVC</a:t>
            </a:r>
          </a:p>
        </p:txBody>
      </p:sp>
    </p:spTree>
    <p:extLst>
      <p:ext uri="{BB962C8B-B14F-4D97-AF65-F5344CB8AC3E}">
        <p14:creationId xmlns:p14="http://schemas.microsoft.com/office/powerpoint/2010/main" val="246951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Opsplitsing</a:t>
            </a:r>
            <a:r>
              <a:rPr lang="en-US" dirty="0"/>
              <a:t> van </a:t>
            </a:r>
            <a:r>
              <a:rPr lang="en-US" dirty="0" err="1"/>
              <a:t>klassen</a:t>
            </a:r>
            <a:r>
              <a:rPr lang="en-US" dirty="0"/>
              <a:t> op basis van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verantwoordelijkheden</a:t>
            </a:r>
            <a:r>
              <a:rPr lang="en-US" dirty="0"/>
              <a:t> = separation of concern (SoC)</a:t>
            </a:r>
          </a:p>
          <a:p>
            <a:pPr lvl="1"/>
            <a:r>
              <a:rPr lang="en-US" dirty="0"/>
              <a:t>View</a:t>
            </a:r>
          </a:p>
          <a:p>
            <a:pPr lvl="2"/>
            <a:r>
              <a:rPr lang="en-US" dirty="0" err="1"/>
              <a:t>Informatie</a:t>
            </a:r>
            <a:r>
              <a:rPr lang="en-US" dirty="0"/>
              <a:t> (van Model)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weergegeven</a:t>
            </a:r>
            <a:r>
              <a:rPr lang="en-US" dirty="0"/>
              <a:t> in de View</a:t>
            </a:r>
          </a:p>
          <a:p>
            <a:pPr lvl="2"/>
            <a:r>
              <a:rPr lang="en-US" dirty="0" err="1"/>
              <a:t>Toont</a:t>
            </a:r>
            <a:r>
              <a:rPr lang="en-US" dirty="0"/>
              <a:t> enkel data –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verwerking</a:t>
            </a:r>
            <a:endParaRPr lang="en-US" dirty="0"/>
          </a:p>
          <a:p>
            <a:pPr lvl="2"/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doorgegeven</a:t>
            </a:r>
            <a:r>
              <a:rPr lang="en-US" dirty="0"/>
              <a:t> aan de controller</a:t>
            </a:r>
          </a:p>
        </p:txBody>
      </p:sp>
    </p:spTree>
    <p:extLst>
      <p:ext uri="{BB962C8B-B14F-4D97-AF65-F5344CB8AC3E}">
        <p14:creationId xmlns:p14="http://schemas.microsoft.com/office/powerpoint/2010/main" val="332637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Opsplitsing</a:t>
            </a:r>
            <a:r>
              <a:rPr lang="en-US" dirty="0"/>
              <a:t> van </a:t>
            </a:r>
            <a:r>
              <a:rPr lang="en-US" dirty="0" err="1"/>
              <a:t>klassen</a:t>
            </a:r>
            <a:r>
              <a:rPr lang="en-US" dirty="0"/>
              <a:t> op basis van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verantwoordelijkheden</a:t>
            </a:r>
            <a:r>
              <a:rPr lang="en-US" dirty="0"/>
              <a:t> = separation of concern (SoC)</a:t>
            </a:r>
          </a:p>
          <a:p>
            <a:pPr lvl="1"/>
            <a:r>
              <a:rPr lang="en-US" dirty="0"/>
              <a:t>Controller</a:t>
            </a:r>
          </a:p>
          <a:p>
            <a:pPr lvl="2"/>
            <a:r>
              <a:rPr lang="en-US" dirty="0" err="1"/>
              <a:t>Verwerkt</a:t>
            </a:r>
            <a:r>
              <a:rPr lang="en-US" dirty="0"/>
              <a:t> de </a:t>
            </a:r>
            <a:r>
              <a:rPr lang="en-US" dirty="0" err="1"/>
              <a:t>communicatie</a:t>
            </a:r>
            <a:r>
              <a:rPr lang="en-US" dirty="0"/>
              <a:t> met de </a:t>
            </a:r>
            <a:r>
              <a:rPr lang="en-US" dirty="0" err="1"/>
              <a:t>gebruiker</a:t>
            </a:r>
            <a:endParaRPr lang="en-US" dirty="0"/>
          </a:p>
          <a:p>
            <a:pPr lvl="2"/>
            <a:r>
              <a:rPr lang="en-US" dirty="0" err="1"/>
              <a:t>Regelt</a:t>
            </a:r>
            <a:r>
              <a:rPr lang="en-US" dirty="0"/>
              <a:t> de </a:t>
            </a:r>
            <a:r>
              <a:rPr lang="en-US" dirty="0" err="1"/>
              <a:t>applicatie</a:t>
            </a:r>
            <a:r>
              <a:rPr lang="en-US" dirty="0"/>
              <a:t> flow</a:t>
            </a:r>
          </a:p>
          <a:p>
            <a:pPr lvl="2"/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uit</a:t>
            </a:r>
          </a:p>
        </p:txBody>
      </p:sp>
    </p:spTree>
    <p:extLst>
      <p:ext uri="{BB962C8B-B14F-4D97-AF65-F5344CB8AC3E}">
        <p14:creationId xmlns:p14="http://schemas.microsoft.com/office/powerpoint/2010/main" val="1130911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7904-60B7-43E0-A036-116E4EA2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6549A-AEAF-4143-992B-A9B16E61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  <a:p>
            <a:pPr lvl="1"/>
            <a:r>
              <a:rPr lang="nl-BE" dirty="0"/>
              <a:t>MVC console applicatie</a:t>
            </a:r>
          </a:p>
          <a:p>
            <a:pPr lvl="1"/>
            <a:r>
              <a:rPr lang="nl-BE" dirty="0"/>
              <a:t>=&gt; toepassen van singleton pattern voor UserDb klasse</a:t>
            </a:r>
          </a:p>
          <a:p>
            <a:pPr lvl="1"/>
            <a:r>
              <a:rPr lang="nl-BE" dirty="0"/>
              <a:t>=&gt; toepassen loose coupling tussen MVC 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Na analyse (OOA)</a:t>
            </a:r>
          </a:p>
          <a:p>
            <a:pPr lvl="1"/>
            <a:r>
              <a:rPr lang="nl-BE" dirty="0"/>
              <a:t>Software design</a:t>
            </a:r>
          </a:p>
          <a:p>
            <a:pPr lvl="2"/>
            <a:r>
              <a:rPr lang="nl-BE" dirty="0"/>
              <a:t>Architectuur vs chaos van objecten</a:t>
            </a:r>
          </a:p>
          <a:p>
            <a:pPr lvl="2"/>
            <a:r>
              <a:rPr lang="nl-BE" dirty="0"/>
              <a:t>Scalability</a:t>
            </a:r>
          </a:p>
          <a:p>
            <a:pPr lvl="2"/>
            <a:r>
              <a:rPr lang="nl-BE" dirty="0"/>
              <a:t>Quality</a:t>
            </a:r>
          </a:p>
          <a:p>
            <a:pPr lvl="2"/>
            <a:r>
              <a:rPr lang="nl-BE" dirty="0"/>
              <a:t>Performance</a:t>
            </a:r>
          </a:p>
          <a:p>
            <a:pPr lvl="2"/>
            <a:r>
              <a:rPr lang="nl-BE" dirty="0"/>
              <a:t>Transparant voor programmeurs</a:t>
            </a:r>
          </a:p>
          <a:p>
            <a:pPr lvl="3"/>
            <a:r>
              <a:rPr lang="nl-BE" dirty="0"/>
              <a:t>Efficiëntie </a:t>
            </a:r>
          </a:p>
          <a:p>
            <a:pPr lvl="3"/>
            <a:r>
              <a:rPr lang="nl-BE" dirty="0"/>
              <a:t>Complexiteit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AC1597-A475-4231-A945-0352C09F0057}"/>
              </a:ext>
            </a:extLst>
          </p:cNvPr>
          <p:cNvCxnSpPr/>
          <p:nvPr/>
        </p:nvCxnSpPr>
        <p:spPr>
          <a:xfrm flipV="1">
            <a:off x="3187816" y="4882393"/>
            <a:ext cx="192947" cy="2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4DD2EC-9E53-4211-8849-E78DBE1C983A}"/>
              </a:ext>
            </a:extLst>
          </p:cNvPr>
          <p:cNvCxnSpPr>
            <a:cxnSpLocks/>
          </p:cNvCxnSpPr>
          <p:nvPr/>
        </p:nvCxnSpPr>
        <p:spPr>
          <a:xfrm>
            <a:off x="3507996" y="5244518"/>
            <a:ext cx="191549" cy="20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307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</a:t>
            </a:r>
            <a:r>
              <a:rPr lang="en-US" dirty="0" err="1"/>
              <a:t>reatie</a:t>
            </a:r>
            <a:r>
              <a:rPr lang="en-US" dirty="0"/>
              <a:t> van Console App met MVC architecture pattern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entiteit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1EE5-96CC-4FAF-85A9-7C487E54A893}"/>
              </a:ext>
            </a:extLst>
          </p:cNvPr>
          <p:cNvSpPr txBox="1"/>
          <p:nvPr/>
        </p:nvSpPr>
        <p:spPr>
          <a:xfrm>
            <a:off x="1436615" y="2629435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User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IModel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Login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Level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DC10A-D93A-4EA7-A32F-4633A0C1B748}"/>
              </a:ext>
            </a:extLst>
          </p:cNvPr>
          <p:cNvSpPr txBox="1"/>
          <p:nvPr/>
        </p:nvSpPr>
        <p:spPr>
          <a:xfrm>
            <a:off x="2183340" y="4663678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IModel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6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</a:t>
            </a:r>
            <a:r>
              <a:rPr lang="en-US" dirty="0" err="1"/>
              <a:t>reatie</a:t>
            </a:r>
            <a:r>
              <a:rPr lang="en-US" dirty="0"/>
              <a:t> van Console App met MVC architecture pattern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entiteit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1EE5-96CC-4FAF-85A9-7C487E54A893}"/>
              </a:ext>
            </a:extLst>
          </p:cNvPr>
          <p:cNvSpPr txBox="1"/>
          <p:nvPr/>
        </p:nvSpPr>
        <p:spPr>
          <a:xfrm>
            <a:off x="309235" y="2495211"/>
            <a:ext cx="939682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Details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IView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Details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Model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IModel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RenderView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"Id: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"Code: 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Model.Code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"Description: 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Model.Description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"Press any key"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DC10A-D93A-4EA7-A32F-4633A0C1B748}"/>
              </a:ext>
            </a:extLst>
          </p:cNvPr>
          <p:cNvSpPr txBox="1"/>
          <p:nvPr/>
        </p:nvSpPr>
        <p:spPr>
          <a:xfrm>
            <a:off x="7392903" y="2349518"/>
            <a:ext cx="3504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IView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IModel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RenderView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3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DBB-D7C9-48A5-B1D6-2AC766DC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View Controller (MVC)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57BF-2C95-45FA-901B-8C5EE2DE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</a:t>
            </a:r>
            <a:r>
              <a:rPr lang="en-US" dirty="0" err="1"/>
              <a:t>reatie</a:t>
            </a:r>
            <a:r>
              <a:rPr lang="en-US" dirty="0"/>
              <a:t> van Console App met MVC architecture pattern</a:t>
            </a:r>
          </a:p>
          <a:p>
            <a:pPr lvl="1"/>
            <a:r>
              <a:rPr lang="en-US" dirty="0"/>
              <a:t>User controller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1EE5-96CC-4FAF-85A9-7C487E54A893}"/>
              </a:ext>
            </a:extLst>
          </p:cNvPr>
          <p:cNvSpPr txBox="1"/>
          <p:nvPr/>
        </p:nvSpPr>
        <p:spPr>
          <a:xfrm>
            <a:off x="686739" y="2537156"/>
            <a:ext cx="763513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UserController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IController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IView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Create()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User());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toCreate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UserDb.Instance.AddUser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((User)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toCreate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IView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Details(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User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UserDb.Instance.GetUser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Details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Details(user);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details;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DC10A-D93A-4EA7-A32F-4633A0C1B748}"/>
              </a:ext>
            </a:extLst>
          </p:cNvPr>
          <p:cNvSpPr txBox="1"/>
          <p:nvPr/>
        </p:nvSpPr>
        <p:spPr>
          <a:xfrm>
            <a:off x="7049404" y="2537156"/>
            <a:ext cx="4351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IController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IView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Create();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IModel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toCreate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IView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Details(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id);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210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84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9293-3006-4ADA-8C2C-222511F9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7EAD-C8CF-48BB-A186-87B406775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Tonen van data in View via</a:t>
            </a:r>
          </a:p>
          <a:p>
            <a:pPr lvl="1"/>
            <a:r>
              <a:rPr lang="nl-BE" dirty="0"/>
              <a:t>Model</a:t>
            </a:r>
          </a:p>
          <a:p>
            <a:pPr lvl="1"/>
            <a:r>
              <a:rPr lang="nl-BE" dirty="0"/>
              <a:t>ViewData</a:t>
            </a:r>
          </a:p>
          <a:p>
            <a:pPr lvl="1"/>
            <a:r>
              <a:rPr lang="nl-BE" dirty="0"/>
              <a:t>ViewBag</a:t>
            </a:r>
          </a:p>
          <a:p>
            <a:pPr lvl="1"/>
            <a:r>
              <a:rPr lang="nl-BE" dirty="0"/>
              <a:t>TempData</a:t>
            </a:r>
          </a:p>
          <a:p>
            <a:r>
              <a:rPr lang="nl-BE" dirty="0"/>
              <a:t>Wat indien data afkomstig van verschillende entiteiten / extra voorwaarden</a:t>
            </a:r>
          </a:p>
          <a:p>
            <a:pPr lvl="1"/>
            <a:r>
              <a:rPr lang="nl-BE" dirty="0"/>
              <a:t>Data doorgeven via ViewModel</a:t>
            </a:r>
          </a:p>
        </p:txBody>
      </p:sp>
    </p:spTree>
    <p:extLst>
      <p:ext uri="{BB962C8B-B14F-4D97-AF65-F5344CB8AC3E}">
        <p14:creationId xmlns:p14="http://schemas.microsoft.com/office/powerpoint/2010/main" val="3092258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9428-AE35-4033-97DD-39DDCBAE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1957-B11B-4DBD-B8D8-FC08DF6DE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ViewModel = combinatie van alle model data</a:t>
            </a:r>
          </a:p>
          <a:p>
            <a:r>
              <a:rPr lang="nl-BE" dirty="0"/>
              <a:t>+ extra logica mogelijk</a:t>
            </a:r>
          </a:p>
          <a:p>
            <a:r>
              <a:rPr lang="nl-BE" dirty="0"/>
              <a:t>=&gt; View moet enkel aangeleverde data tonen = SoC (Separation of Concern) </a:t>
            </a:r>
            <a:endParaRPr lang="en-US" dirty="0"/>
          </a:p>
        </p:txBody>
      </p:sp>
      <p:pic>
        <p:nvPicPr>
          <p:cNvPr id="5" name="Afbeelding 10">
            <a:extLst>
              <a:ext uri="{FF2B5EF4-FFF2-40B4-BE49-F238E27FC236}">
                <a16:creationId xmlns:a16="http://schemas.microsoft.com/office/drawing/2014/main" id="{1E73E0CC-25B4-4FB6-A9AC-7BE3539AA1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9099" y="3261934"/>
            <a:ext cx="2807515" cy="33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3B3B-9100-4B3B-B063-A729E79A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FF756-73D4-45C1-89BC-B1914813A95E}"/>
              </a:ext>
            </a:extLst>
          </p:cNvPr>
          <p:cNvSpPr txBox="1"/>
          <p:nvPr/>
        </p:nvSpPr>
        <p:spPr>
          <a:xfrm>
            <a:off x="511729" y="1503864"/>
            <a:ext cx="80848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5BD8D-786A-426F-BCEB-F42616DE6451}"/>
              </a:ext>
            </a:extLst>
          </p:cNvPr>
          <p:cNvSpPr txBox="1"/>
          <p:nvPr/>
        </p:nvSpPr>
        <p:spPr>
          <a:xfrm>
            <a:off x="511729" y="3300067"/>
            <a:ext cx="8697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OrderDetail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Quantity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detail overzicht met klant gegevens en netto lijnwaarde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FE296-0A73-4EEE-AA0D-D315984386D6}"/>
              </a:ext>
            </a:extLst>
          </p:cNvPr>
          <p:cNvSpPr txBox="1"/>
          <p:nvPr/>
        </p:nvSpPr>
        <p:spPr>
          <a:xfrm>
            <a:off x="3617752" y="2229156"/>
            <a:ext cx="63232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IndexViewModel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Quantity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Price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Item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Quantity * Price;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66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detail overzicht met klant gegevens en netto lijnwaarde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3F3E4-ED3E-4E65-92ED-F57C4E10864F}"/>
              </a:ext>
            </a:extLst>
          </p:cNvPr>
          <p:cNvSpPr txBox="1"/>
          <p:nvPr/>
        </p:nvSpPr>
        <p:spPr>
          <a:xfrm>
            <a:off x="1420185" y="2502789"/>
            <a:ext cx="97036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Index()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details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context.OrderDetails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context.Orders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od.OrderId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o.Id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IndexViewModel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Id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o.Id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o.CustomerName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Item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od.ItemCode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Price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od.UnitPrice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Quantity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od.Quantity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details.ToListAsync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8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detail overzicht met klant gegevens en netto lijnwaarde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377DA-1E22-4945-8DA5-198BDF18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90" y="2467846"/>
            <a:ext cx="9297499" cy="41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OOD concepten</a:t>
            </a:r>
          </a:p>
          <a:p>
            <a:pPr lvl="2"/>
            <a:r>
              <a:rPr lang="nl-BE" dirty="0"/>
              <a:t>Encapsulatie</a:t>
            </a:r>
          </a:p>
          <a:p>
            <a:pPr lvl="2"/>
            <a:r>
              <a:rPr lang="nl-BE" dirty="0"/>
              <a:t>Data beveiliging</a:t>
            </a:r>
          </a:p>
          <a:p>
            <a:pPr lvl="2"/>
            <a:r>
              <a:rPr lang="nl-BE" dirty="0"/>
              <a:t>Overerving</a:t>
            </a:r>
          </a:p>
          <a:p>
            <a:pPr lvl="2"/>
            <a:r>
              <a:rPr lang="nl-BE" dirty="0"/>
              <a:t>Interfaces</a:t>
            </a:r>
          </a:p>
          <a:p>
            <a:pPr lvl="2"/>
            <a:r>
              <a:rPr lang="nl-BE" dirty="0"/>
              <a:t>Polymorfisme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7680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geef een overzicht van alle klanten + de klant met het hoogste totaal aan bestellingen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13777-3632-4DB2-8D54-9F2CDB091986}"/>
              </a:ext>
            </a:extLst>
          </p:cNvPr>
          <p:cNvSpPr txBox="1"/>
          <p:nvPr/>
        </p:nvSpPr>
        <p:spPr>
          <a:xfrm>
            <a:off x="637564" y="4654429"/>
            <a:ext cx="8001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IndexViewModel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CustomerInfo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TopCustomer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&lt;Order&gt; Orders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F2500-4BC7-496E-A526-3244FC45C684}"/>
              </a:ext>
            </a:extLst>
          </p:cNvPr>
          <p:cNvSpPr txBox="1"/>
          <p:nvPr/>
        </p:nvSpPr>
        <p:spPr>
          <a:xfrm>
            <a:off x="729843" y="2620186"/>
            <a:ext cx="8504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Date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17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geef een overzicht van alle klanten + de klant met het hoogste totaal aan bestellingen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4E055-27CA-4E24-BD01-68C6C8414DCB}"/>
              </a:ext>
            </a:extLst>
          </p:cNvPr>
          <p:cNvSpPr txBox="1"/>
          <p:nvPr/>
        </p:nvSpPr>
        <p:spPr>
          <a:xfrm>
            <a:off x="752784" y="2487691"/>
            <a:ext cx="112938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Index()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topCustomer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od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context.OrderDetails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context.Orders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od.OrderId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equals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o.Id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od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o.CustomerName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odByOid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CustomerInfo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Name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odByOid.Key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Total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odByOid.Sum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(od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od.Quantity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od.UnitPrice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}).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OrderByDescending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(od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od.Total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IndexViewModel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IndexViewModel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Orders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context.Orders.ToListAsync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TopCustomer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topCustomer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325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geef een overzicht van alle klanten + de klant met het hoogste totaal aan bestellingen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FAEFD-476D-45FF-9821-4FDCFC9F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47" y="2605798"/>
            <a:ext cx="84974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8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geef een overzicht van alle klanten + de klant met het hoogste totaal aan bestellingen</a:t>
            </a:r>
          </a:p>
          <a:p>
            <a:pPr lvl="1"/>
            <a:r>
              <a:rPr lang="nl-BE" dirty="0"/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B435C-7CAA-4105-83A3-A700569E5EE4}"/>
              </a:ext>
            </a:extLst>
          </p:cNvPr>
          <p:cNvSpPr txBox="1"/>
          <p:nvPr/>
        </p:nvSpPr>
        <p:spPr>
          <a:xfrm>
            <a:off x="880844" y="3111397"/>
            <a:ext cx="104023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Model.TopCustomer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Our top Customer of today: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Model.TopCustomer.Name  (Total: 	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Model.TopCustomer.Total)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Our top Customer of today: No orders yet...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E3C-A1A3-4DDD-9880-E184E2EE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B28F-BB25-47EC-BBB9-F06999D5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Gevraagd: geef een overzicht van alle klanten + de klant met het hoogste totaal aan bestellingen</a:t>
            </a:r>
          </a:p>
          <a:p>
            <a:pPr lvl="1"/>
            <a:r>
              <a:rPr lang="nl-BE" dirty="0"/>
              <a:t>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7E89A-717E-4A86-AF5E-8DDBCD89A4B7}"/>
              </a:ext>
            </a:extLst>
          </p:cNvPr>
          <p:cNvSpPr txBox="1"/>
          <p:nvPr/>
        </p:nvSpPr>
        <p:spPr>
          <a:xfrm>
            <a:off x="758963" y="3105013"/>
            <a:ext cx="111238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="table"&gt;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Html.DisplayNameFor(model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model.Orders.First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().Date)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Html.DisplayNameFor(model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model.Orders.First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AF2E59-5634-4F7C-B69E-90B575A5333D}"/>
              </a:ext>
            </a:extLst>
          </p:cNvPr>
          <p:cNvCxnSpPr/>
          <p:nvPr/>
        </p:nvCxnSpPr>
        <p:spPr>
          <a:xfrm>
            <a:off x="5972961" y="4269996"/>
            <a:ext cx="1333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7409-0670-4091-917B-A2F8FC633D64}"/>
              </a:ext>
            </a:extLst>
          </p:cNvPr>
          <p:cNvCxnSpPr/>
          <p:nvPr/>
        </p:nvCxnSpPr>
        <p:spPr>
          <a:xfrm>
            <a:off x="5972961" y="4925736"/>
            <a:ext cx="1333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88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 lvl="0"/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45</a:t>
            </a:fld>
            <a:endParaRPr lang="nl-BE"/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E0167DDE-7BA6-4E8E-A4C8-4070D664EC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3752" y="2025826"/>
            <a:ext cx="3724795" cy="398200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Patterns</a:t>
            </a:r>
          </a:p>
          <a:p>
            <a:pPr lvl="2"/>
            <a:r>
              <a:rPr lang="nl-BE" dirty="0"/>
              <a:t>Design Patterns</a:t>
            </a:r>
          </a:p>
          <a:p>
            <a:pPr lvl="3"/>
            <a:r>
              <a:rPr lang="nl-BE" dirty="0"/>
              <a:t>Een design template voor een gekend software-ontwerp probleem</a:t>
            </a:r>
          </a:p>
          <a:p>
            <a:pPr lvl="3"/>
            <a:r>
              <a:rPr lang="nl-BE" dirty="0"/>
              <a:t>Maakt gebruik van de gekende OOP (Object Oriented Programming) technieken</a:t>
            </a:r>
          </a:p>
          <a:p>
            <a:pPr lvl="3"/>
            <a:r>
              <a:rPr lang="nl-BE" dirty="0"/>
              <a:t>Ingedeeld in 3 categorieën</a:t>
            </a:r>
          </a:p>
          <a:p>
            <a:pPr lvl="4"/>
            <a:r>
              <a:rPr lang="nl-BE" dirty="0"/>
              <a:t>Creational</a:t>
            </a:r>
          </a:p>
          <a:p>
            <a:pPr lvl="4"/>
            <a:r>
              <a:rPr lang="nl-BE" dirty="0"/>
              <a:t>Structural</a:t>
            </a:r>
          </a:p>
          <a:p>
            <a:pPr lvl="4"/>
            <a:r>
              <a:rPr lang="nl-BE" dirty="0"/>
              <a:t>Behavioral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75873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Creational design patterns</a:t>
            </a:r>
          </a:p>
          <a:p>
            <a:pPr lvl="2"/>
            <a:r>
              <a:rPr lang="nl-BE" dirty="0"/>
              <a:t>Patterns ivm klasse instantiatie</a:t>
            </a:r>
          </a:p>
          <a:p>
            <a:pPr lvl="2"/>
            <a:r>
              <a:rPr lang="nl-BE" dirty="0"/>
              <a:t>Voorbeeld</a:t>
            </a:r>
          </a:p>
          <a:p>
            <a:pPr lvl="3"/>
            <a:r>
              <a:rPr lang="nl-BE" dirty="0"/>
              <a:t>Builder</a:t>
            </a:r>
          </a:p>
          <a:p>
            <a:pPr lvl="3"/>
            <a:r>
              <a:rPr lang="nl-BE" dirty="0"/>
              <a:t>Abstract factory</a:t>
            </a:r>
          </a:p>
          <a:p>
            <a:pPr lvl="3"/>
            <a:r>
              <a:rPr lang="nl-BE" dirty="0"/>
              <a:t>Dependency Injection</a:t>
            </a:r>
          </a:p>
          <a:p>
            <a:pPr lvl="1"/>
            <a:r>
              <a:rPr lang="nl-BE" dirty="0"/>
              <a:t>Structural design patterns</a:t>
            </a:r>
          </a:p>
          <a:p>
            <a:pPr lvl="2"/>
            <a:r>
              <a:rPr lang="nl-BE" dirty="0"/>
              <a:t>Patterns die objecten samenstellen</a:t>
            </a:r>
          </a:p>
          <a:p>
            <a:pPr lvl="2"/>
            <a:r>
              <a:rPr lang="nl-BE" dirty="0"/>
              <a:t>Voorbeeld:</a:t>
            </a:r>
          </a:p>
          <a:p>
            <a:pPr lvl="3"/>
            <a:r>
              <a:rPr lang="nl-BE" dirty="0"/>
              <a:t>Adapter </a:t>
            </a:r>
          </a:p>
          <a:p>
            <a:pPr lvl="3"/>
            <a:r>
              <a:rPr lang="nl-BE" dirty="0"/>
              <a:t>Composite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4925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Behavioral design patterns</a:t>
            </a:r>
          </a:p>
          <a:p>
            <a:pPr lvl="2"/>
            <a:r>
              <a:rPr lang="nl-BE" dirty="0"/>
              <a:t>Patterns ivm object communicatie</a:t>
            </a:r>
          </a:p>
          <a:p>
            <a:pPr lvl="2"/>
            <a:r>
              <a:rPr lang="nl-BE" dirty="0"/>
              <a:t>Voorbeeld</a:t>
            </a:r>
          </a:p>
          <a:p>
            <a:pPr lvl="3"/>
            <a:r>
              <a:rPr lang="nl-BE" dirty="0"/>
              <a:t>Command</a:t>
            </a:r>
          </a:p>
          <a:p>
            <a:pPr lvl="3"/>
            <a:r>
              <a:rPr lang="nl-BE" dirty="0"/>
              <a:t>Observer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47937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Object Oriented Design (OOD)</a:t>
            </a:r>
          </a:p>
          <a:p>
            <a:pPr lvl="1"/>
            <a:r>
              <a:rPr lang="nl-BE" dirty="0"/>
              <a:t>Patterns</a:t>
            </a:r>
          </a:p>
          <a:p>
            <a:pPr lvl="2"/>
            <a:r>
              <a:rPr lang="nl-BE" dirty="0"/>
              <a:t>Architectural Patterns</a:t>
            </a:r>
          </a:p>
          <a:p>
            <a:pPr lvl="3"/>
            <a:r>
              <a:rPr lang="nl-BE" dirty="0"/>
              <a:t>Een template voor het oplossen van het software architectuur vraagstuk.</a:t>
            </a:r>
          </a:p>
          <a:p>
            <a:pPr lvl="3"/>
            <a:r>
              <a:rPr lang="nl-BE" dirty="0"/>
              <a:t>Belangrijk onderdeel van deze architectuur</a:t>
            </a:r>
          </a:p>
          <a:p>
            <a:pPr lvl="3"/>
            <a:r>
              <a:rPr lang="nl-BE" dirty="0"/>
              <a:t>Soms ingebouwd in software framework (zie ASP MVC)</a:t>
            </a:r>
          </a:p>
          <a:p>
            <a:pPr lvl="3"/>
            <a:r>
              <a:rPr lang="nl-BE" dirty="0"/>
              <a:t>Voorbeelden:</a:t>
            </a:r>
          </a:p>
          <a:p>
            <a:pPr lvl="4"/>
            <a:r>
              <a:rPr lang="nl-BE" dirty="0"/>
              <a:t>Layered</a:t>
            </a:r>
          </a:p>
          <a:p>
            <a:pPr lvl="4"/>
            <a:r>
              <a:rPr lang="nl-BE" dirty="0"/>
              <a:t>Broker</a:t>
            </a:r>
          </a:p>
          <a:p>
            <a:pPr lvl="4"/>
            <a:r>
              <a:rPr lang="nl-BE" dirty="0"/>
              <a:t>Model View Controller (MVC) </a:t>
            </a:r>
          </a:p>
          <a:p>
            <a:pPr lvl="4"/>
            <a:r>
              <a:rPr lang="nl-BE" dirty="0"/>
              <a:t>Peer-to-peer</a:t>
            </a:r>
          </a:p>
          <a:p>
            <a:pPr lvl="4"/>
            <a:r>
              <a:rPr lang="nl-BE" dirty="0"/>
              <a:t>Client-Server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1919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048" y="522696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Object Oriented Design (OOD)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97068" y="137871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/>
              <a:t>Inleiding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3197068" y="2232231"/>
            <a:ext cx="6226048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Doel van de cursus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2491796" y="308575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87C6A442-7C2C-41C8-AA54-459F0091816E}"/>
              </a:ext>
            </a:extLst>
          </p:cNvPr>
          <p:cNvSpPr txBox="1">
            <a:spLocks/>
          </p:cNvSpPr>
          <p:nvPr/>
        </p:nvSpPr>
        <p:spPr>
          <a:xfrm>
            <a:off x="2491796" y="4802012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Model View Controller (MVC)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039A239D-55A2-475B-A447-98E51C6BDB3E}"/>
              </a:ext>
            </a:extLst>
          </p:cNvPr>
          <p:cNvSpPr txBox="1">
            <a:spLocks/>
          </p:cNvSpPr>
          <p:nvPr/>
        </p:nvSpPr>
        <p:spPr>
          <a:xfrm>
            <a:off x="2491796" y="5658026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inhoud 8">
            <a:extLst>
              <a:ext uri="{FF2B5EF4-FFF2-40B4-BE49-F238E27FC236}">
                <a16:creationId xmlns:a16="http://schemas.microsoft.com/office/drawing/2014/main" id="{A67024D3-C17E-44C2-B823-8870FFD971EE}"/>
              </a:ext>
            </a:extLst>
          </p:cNvPr>
          <p:cNvSpPr txBox="1">
            <a:spLocks/>
          </p:cNvSpPr>
          <p:nvPr/>
        </p:nvSpPr>
        <p:spPr>
          <a:xfrm>
            <a:off x="2491796" y="3941767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Loose coupling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71953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10181</TotalTime>
  <Words>2102</Words>
  <Application>Microsoft Office PowerPoint</Application>
  <PresentationFormat>Widescreen</PresentationFormat>
  <Paragraphs>451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Consolas</vt:lpstr>
      <vt:lpstr>Tahoma</vt:lpstr>
      <vt:lpstr>Wingdings</vt:lpstr>
      <vt:lpstr>sjabloon_UCLL_PPT_Sjabloon</vt:lpstr>
      <vt:lpstr>Object Oriented Design (OOD) Inleiding</vt:lpstr>
      <vt:lpstr>PowerPoint Presentation</vt:lpstr>
      <vt:lpstr>Inleiding</vt:lpstr>
      <vt:lpstr>Inleiding</vt:lpstr>
      <vt:lpstr>Inleiding</vt:lpstr>
      <vt:lpstr>Inleiding</vt:lpstr>
      <vt:lpstr>Inleiding</vt:lpstr>
      <vt:lpstr>Inleiding</vt:lpstr>
      <vt:lpstr>PowerPoint Presentation</vt:lpstr>
      <vt:lpstr>Doel van de cursus</vt:lpstr>
      <vt:lpstr>PowerPoint Presentation</vt:lpstr>
      <vt:lpstr>Singleton</vt:lpstr>
      <vt:lpstr>Singleton</vt:lpstr>
      <vt:lpstr>Singleton</vt:lpstr>
      <vt:lpstr>Singleton</vt:lpstr>
      <vt:lpstr>Singleton</vt:lpstr>
      <vt:lpstr>Singleton</vt:lpstr>
      <vt:lpstr>PowerPoint Presentation</vt:lpstr>
      <vt:lpstr>Loose coupling</vt:lpstr>
      <vt:lpstr>Loose coupling</vt:lpstr>
      <vt:lpstr>Loose coupling</vt:lpstr>
      <vt:lpstr>Loose coupling</vt:lpstr>
      <vt:lpstr>PowerPoint Presentation</vt:lpstr>
      <vt:lpstr>Model View Controller (MVC)</vt:lpstr>
      <vt:lpstr>Model View Controller (MVC)</vt:lpstr>
      <vt:lpstr>Model View Controller (MVC)</vt:lpstr>
      <vt:lpstr>Model View Controller (MVC)</vt:lpstr>
      <vt:lpstr>Model View Controller (MVC)</vt:lpstr>
      <vt:lpstr>Model View Controller (MVC)</vt:lpstr>
      <vt:lpstr>Model View Controller (MVC)</vt:lpstr>
      <vt:lpstr>Model View Controller (MVC)</vt:lpstr>
      <vt:lpstr>Model View Controller (MVC)</vt:lpstr>
      <vt:lpstr>PowerPoint Presentation</vt:lpstr>
      <vt:lpstr>ViewModel</vt:lpstr>
      <vt:lpstr>ViewModel</vt:lpstr>
      <vt:lpstr>ViewModel</vt:lpstr>
      <vt:lpstr>ViewModel</vt:lpstr>
      <vt:lpstr>ViewModel</vt:lpstr>
      <vt:lpstr>ViewModel</vt:lpstr>
      <vt:lpstr>ViewModel</vt:lpstr>
      <vt:lpstr>ViewModel</vt:lpstr>
      <vt:lpstr>ViewModel</vt:lpstr>
      <vt:lpstr>ViewModel</vt:lpstr>
      <vt:lpstr>ViewModel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Design (OOD) MVC - ViewModel</dc:title>
  <dc:creator>Henk Verelst</dc:creator>
  <cp:lastModifiedBy>Henk Verelst</cp:lastModifiedBy>
  <cp:revision>41</cp:revision>
  <dcterms:created xsi:type="dcterms:W3CDTF">2021-01-25T20:00:16Z</dcterms:created>
  <dcterms:modified xsi:type="dcterms:W3CDTF">2021-02-06T16:31:42Z</dcterms:modified>
</cp:coreProperties>
</file>